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0.svg" ContentType="image/svg+xml"/>
  <Override PartName="/ppt/media/image12.svg" ContentType="image/svg+xml"/>
  <Override PartName="/ppt/media/image24.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18288000" cy="10287000"/>
  <p:notesSz cx="6858000" cy="9144000"/>
  <p:embeddedFontLst>
    <p:embeddedFont>
      <p:font typeface="Canva Sans" panose="020B0503030501040103"/>
      <p:regular r:id="rId38"/>
    </p:embeddedFont>
    <p:embeddedFont>
      <p:font typeface="Canva Sans Bold" panose="020B0803030501040103"/>
      <p:bold r:id="rId39"/>
    </p:embeddedFont>
    <p:embeddedFont>
      <p:font typeface="Calibri" panose="020F0502020204030204" charset="0"/>
      <p:regular r:id="rId40"/>
      <p:bold r:id="rId41"/>
      <p:italic r:id="rId42"/>
      <p:boldItalic r:id="rId43"/>
    </p:embeddedFont>
    <p:embeddedFont>
      <p:font typeface="Canva Sans Bold Italics" panose="020B0803030501040103"/>
      <p:boldItalic r:id="rId44"/>
    </p:embeddedFont>
    <p:embeddedFont>
      <p:font typeface="Montserrat Ultra-Bold" panose="00000900000000000000"/>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2" Type="http://schemas.openxmlformats.org/officeDocument/2006/relationships/slideLayout" Target="../slideLayouts/slideLayout7.xml"/><Relationship Id="rId11" Type="http://schemas.openxmlformats.org/officeDocument/2006/relationships/image" Target="../media/image13.jpeg"/><Relationship Id="rId10" Type="http://schemas.openxmlformats.org/officeDocument/2006/relationships/image" Target="../media/image12.sv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sv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04" b="-1604"/>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525" y="-76200"/>
            <a:ext cx="18288000" cy="16987790"/>
          </a:xfrm>
          <a:prstGeom prst="rect">
            <a:avLst/>
          </a:prstGeom>
        </p:spPr>
        <p:txBody>
          <a:bodyPr lIns="0" tIns="0" rIns="0" bIns="0" rtlCol="0" anchor="t">
            <a:spAutoFit/>
          </a:bodyPr>
          <a:lstStyle/>
          <a:p>
            <a:pPr algn="ctr">
              <a:lnSpc>
                <a:spcPts val="5915"/>
              </a:lnSpc>
            </a:pPr>
            <a:r>
              <a:rPr lang="en-US" sz="4225">
                <a:solidFill>
                  <a:srgbClr val="000000"/>
                </a:solidFill>
                <a:latin typeface="Canva Sans Bold" panose="020B0803030501040103"/>
                <a:ea typeface="Canva Sans Bold" panose="020B0803030501040103"/>
                <a:cs typeface="Canva Sans Bold" panose="020B0803030501040103"/>
                <a:sym typeface="Canva Sans Bold" panose="020B0803030501040103"/>
              </a:rPr>
              <a:t>Principles-</a:t>
            </a:r>
            <a:endParaRPr lang="en-US" sz="42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1.</a:t>
            </a: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Frequent Itemsets:</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A frequent itemset is a set of items that appear together in a dataset with a frequency that meets or exceeds a predefined threshold (support).</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Association Rules-</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1</a:t>
            </a: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a:t>
            </a: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Support:</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Support measures the frequency or proportion of transactions in which a particular itemset appears. It’s essentially a way to gauge how popular an item or itemset is.</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2.</a:t>
            </a: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Confidence:</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Confidence measures the likelihood that an item B is purchased given that item A is purchased. It’s a conditional probability that helps understand the strength of the association between two items.</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3.</a:t>
            </a: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Lift:</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Lift measures the strength of an association rule over the baseline expectation of the items being independent. It compares the observed support of the itemset to what would be expected if the items were independent.</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p>
          <a:p>
            <a:pPr algn="ctr">
              <a:lnSpc>
                <a:spcPts val="3395"/>
              </a:lnSpc>
            </a:pPr>
            <a:r>
              <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rPr>
              <a:t>In summary, support gives an idea of how frequently items are bought, confidence shows how often items are bought together when one is already purchased, and lift reveals the strength of the association relative to what would be expected by chance.</a:t>
            </a:r>
            <a:endParaRPr lang="en-US" sz="242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95"/>
              </a:lnSpc>
            </a:pPr>
          </a:p>
          <a:p>
            <a:pPr algn="ctr">
              <a:lnSpc>
                <a:spcPts val="3395"/>
              </a:lnSpc>
            </a:pPr>
          </a:p>
          <a:p>
            <a:pPr algn="ctr">
              <a:lnSpc>
                <a:spcPts val="3395"/>
              </a:lnSpc>
            </a:pPr>
          </a:p>
          <a:p>
            <a:pPr algn="ctr">
              <a:lnSpc>
                <a:spcPts val="3395"/>
              </a:lnSpc>
            </a:pPr>
          </a:p>
          <a:p>
            <a:pPr algn="ctr">
              <a:lnSpc>
                <a:spcPts val="3395"/>
              </a:lnSpc>
            </a:pPr>
          </a:p>
          <a:p>
            <a:pPr algn="ctr">
              <a:lnSpc>
                <a:spcPts val="3395"/>
              </a:lnSpc>
            </a:pPr>
          </a:p>
          <a:p>
            <a:pPr algn="ctr">
              <a:lnSpc>
                <a:spcPts val="3395"/>
              </a:lnSpc>
            </a:pPr>
          </a:p>
          <a:p>
            <a:pPr algn="ctr">
              <a:lnSpc>
                <a:spcPts val="3395"/>
              </a:lnSpc>
            </a:pPr>
          </a:p>
          <a:p>
            <a:pPr algn="ctr">
              <a:lnSpc>
                <a:spcPts val="3395"/>
              </a:lnSpc>
            </a:pPr>
          </a:p>
          <a:p>
            <a:pPr algn="ctr">
              <a:lnSpc>
                <a:spcPts val="3395"/>
              </a:lnSpc>
            </a:pPr>
          </a:p>
          <a:p>
            <a:pPr algn="ctr">
              <a:lnSpc>
                <a:spcPts val="3395"/>
              </a:lnSpc>
            </a:pPr>
          </a:p>
          <a:p>
            <a:pPr algn="ctr">
              <a:lnSpc>
                <a:spcPts val="5915"/>
              </a:lnSpc>
            </a:pPr>
          </a:p>
          <a:p>
            <a:pPr algn="ctr">
              <a:lnSpc>
                <a:spcPts val="10100"/>
              </a:lnSpc>
            </a:pPr>
          </a:p>
          <a:p>
            <a:pPr algn="ctr">
              <a:lnSpc>
                <a:spcPts val="11415"/>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42875"/>
            <a:ext cx="18288000" cy="12971381"/>
          </a:xfrm>
          <a:prstGeom prst="rect">
            <a:avLst/>
          </a:prstGeom>
        </p:spPr>
        <p:txBody>
          <a:bodyPr lIns="0" tIns="0" rIns="0" bIns="0" rtlCol="0" anchor="t">
            <a:spAutoFit/>
          </a:bodyPr>
          <a:lstStyle/>
          <a:p>
            <a:pPr algn="ctr">
              <a:lnSpc>
                <a:spcPts val="9540"/>
              </a:lnSpc>
            </a:pPr>
            <a:r>
              <a:rPr lang="en-US" sz="6815">
                <a:solidFill>
                  <a:srgbClr val="000000"/>
                </a:solidFill>
                <a:latin typeface="Canva Sans Bold" panose="020B0803030501040103"/>
                <a:ea typeface="Canva Sans Bold" panose="020B0803030501040103"/>
                <a:cs typeface="Canva Sans Bold" panose="020B0803030501040103"/>
                <a:sym typeface="Canva Sans Bold" panose="020B0803030501040103"/>
              </a:rPr>
              <a:t>1.Apriori Algorithm-</a:t>
            </a:r>
            <a:endParaRPr lang="en-US" sz="681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5060"/>
              </a:lnSpc>
            </a:pPr>
            <a:r>
              <a:rPr lang="en-US" sz="3615">
                <a:solidFill>
                  <a:srgbClr val="000000"/>
                </a:solidFill>
                <a:latin typeface="Canva Sans Bold" panose="020B0803030501040103"/>
                <a:ea typeface="Canva Sans Bold" panose="020B0803030501040103"/>
                <a:cs typeface="Canva Sans Bold" panose="020B0803030501040103"/>
                <a:sym typeface="Canva Sans Bold" panose="020B0803030501040103"/>
              </a:rPr>
              <a:t>1.</a:t>
            </a:r>
            <a:r>
              <a:rPr lang="en-US" sz="3615">
                <a:solidFill>
                  <a:srgbClr val="000000"/>
                </a:solidFill>
                <a:latin typeface="Canva Sans Bold" panose="020B0803030501040103"/>
                <a:ea typeface="Canva Sans Bold" panose="020B0803030501040103"/>
                <a:cs typeface="Canva Sans Bold" panose="020B0803030501040103"/>
                <a:sym typeface="Canva Sans Bold" panose="020B0803030501040103"/>
              </a:rPr>
              <a:t>The Apriori  algorithm is a fundamental technique used in market basket analysis, a type of data mining that focuses on discovering interesting relationships between items in large datasets, often used in retail to understand consumer behavior.</a:t>
            </a:r>
            <a:endParaRPr lang="en-US" sz="361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5060"/>
              </a:lnSpc>
            </a:pPr>
            <a:r>
              <a:rPr lang="en-US" sz="3615">
                <a:solidFill>
                  <a:srgbClr val="000000"/>
                </a:solidFill>
                <a:latin typeface="Canva Sans Bold" panose="020B0803030501040103"/>
                <a:ea typeface="Canva Sans Bold" panose="020B0803030501040103"/>
                <a:cs typeface="Canva Sans Bold" panose="020B0803030501040103"/>
                <a:sym typeface="Canva Sans Bold" panose="020B0803030501040103"/>
              </a:rPr>
              <a:t>2. The primary goal of the Apriori algorithm is to identify frequent itemsets and generate association rules from transactional data. Frequent itemsets are combinations of items that appear together in transactions with a frequency above a specified threshold.</a:t>
            </a:r>
            <a:endParaRPr lang="en-US" sz="361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5060"/>
              </a:lnSpc>
            </a:pPr>
          </a:p>
          <a:p>
            <a:pPr algn="ctr">
              <a:lnSpc>
                <a:spcPts val="9540"/>
              </a:lnSpc>
            </a:pPr>
          </a:p>
          <a:p>
            <a:pPr algn="ctr">
              <a:lnSpc>
                <a:spcPts val="9540"/>
              </a:lnSpc>
            </a:pPr>
          </a:p>
          <a:p>
            <a:pPr algn="ctr">
              <a:lnSpc>
                <a:spcPts val="9540"/>
              </a:lnSpc>
            </a:pPr>
          </a:p>
          <a:p>
            <a:pPr algn="ctr">
              <a:lnSpc>
                <a:spcPts val="9540"/>
              </a:lnSpc>
            </a:pPr>
          </a:p>
          <a:p>
            <a:pPr algn="ctr">
              <a:lnSpc>
                <a:spcPts val="9540"/>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48671" cy="6146983"/>
          </a:xfrm>
          <a:custGeom>
            <a:avLst/>
            <a:gdLst/>
            <a:ahLst/>
            <a:cxnLst/>
            <a:rect l="l" t="t" r="r" b="b"/>
            <a:pathLst>
              <a:path w="9948671" h="6146983">
                <a:moveTo>
                  <a:pt x="0" y="0"/>
                </a:moveTo>
                <a:lnTo>
                  <a:pt x="9948671" y="0"/>
                </a:lnTo>
                <a:lnTo>
                  <a:pt x="9948671" y="6146983"/>
                </a:lnTo>
                <a:lnTo>
                  <a:pt x="0" y="6146983"/>
                </a:lnTo>
                <a:lnTo>
                  <a:pt x="0" y="0"/>
                </a:lnTo>
                <a:close/>
              </a:path>
            </a:pathLst>
          </a:custGeom>
          <a:blipFill>
            <a:blip r:embed="rId1"/>
            <a:stretch>
              <a:fillRect r="-6395"/>
            </a:stretch>
          </a:blipFill>
        </p:spPr>
      </p:sp>
      <p:sp>
        <p:nvSpPr>
          <p:cNvPr id="3" name="Freeform 3"/>
          <p:cNvSpPr/>
          <p:nvPr/>
        </p:nvSpPr>
        <p:spPr>
          <a:xfrm>
            <a:off x="9948671" y="4272536"/>
            <a:ext cx="10043478" cy="6014464"/>
          </a:xfrm>
          <a:custGeom>
            <a:avLst/>
            <a:gdLst/>
            <a:ahLst/>
            <a:cxnLst/>
            <a:rect l="l" t="t" r="r" b="b"/>
            <a:pathLst>
              <a:path w="10043478" h="6014464">
                <a:moveTo>
                  <a:pt x="0" y="0"/>
                </a:moveTo>
                <a:lnTo>
                  <a:pt x="10043478" y="0"/>
                </a:lnTo>
                <a:lnTo>
                  <a:pt x="10043478" y="6014464"/>
                </a:lnTo>
                <a:lnTo>
                  <a:pt x="0" y="6014464"/>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2655" y="201295"/>
            <a:ext cx="4596130" cy="873760"/>
          </a:xfrm>
          <a:prstGeom prst="rect">
            <a:avLst/>
          </a:prstGeom>
        </p:spPr>
        <p:txBody>
          <a:bodyPr wrap="square" lIns="0" tIns="0" rIns="0" bIns="0" rtlCol="0" anchor="t">
            <a:spAutoFit/>
          </a:bodyPr>
          <a:lstStyle/>
          <a:p>
            <a:pPr algn="ctr">
              <a:lnSpc>
                <a:spcPts val="6815"/>
              </a:lnSpc>
              <a:spcBef>
                <a:spcPct val="0"/>
              </a:spcBef>
            </a:pPr>
            <a:r>
              <a:rPr lang="en-US" sz="4870">
                <a:solidFill>
                  <a:srgbClr val="000000"/>
                </a:solidFill>
                <a:latin typeface="Canva Sans Bold" panose="020B0803030501040103"/>
                <a:ea typeface="Canva Sans Bold" panose="020B0803030501040103"/>
                <a:cs typeface="Canva Sans Bold" panose="020B0803030501040103"/>
                <a:sym typeface="Canva Sans Bold" panose="020B0803030501040103"/>
              </a:rPr>
              <a:t>Example</a:t>
            </a:r>
            <a:endParaRPr lang="en-US" sz="487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3" name="Freeform 3"/>
          <p:cNvSpPr/>
          <p:nvPr/>
        </p:nvSpPr>
        <p:spPr>
          <a:xfrm>
            <a:off x="2522559" y="1881922"/>
            <a:ext cx="12079739" cy="5832756"/>
          </a:xfrm>
          <a:custGeom>
            <a:avLst/>
            <a:gdLst/>
            <a:ahLst/>
            <a:cxnLst/>
            <a:rect l="l" t="t" r="r" b="b"/>
            <a:pathLst>
              <a:path w="12079739" h="5832756">
                <a:moveTo>
                  <a:pt x="0" y="0"/>
                </a:moveTo>
                <a:lnTo>
                  <a:pt x="12079739" y="0"/>
                </a:lnTo>
                <a:lnTo>
                  <a:pt x="12079739" y="5832757"/>
                </a:lnTo>
                <a:lnTo>
                  <a:pt x="0" y="5832757"/>
                </a:lnTo>
                <a:lnTo>
                  <a:pt x="0" y="0"/>
                </a:lnTo>
                <a:close/>
              </a:path>
            </a:pathLst>
          </a:custGeom>
          <a:blipFill>
            <a:blip r:embed="rId1"/>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15504" y="657242"/>
            <a:ext cx="6477572" cy="7901831"/>
          </a:xfrm>
          <a:custGeom>
            <a:avLst/>
            <a:gdLst/>
            <a:ahLst/>
            <a:cxnLst/>
            <a:rect l="l" t="t" r="r" b="b"/>
            <a:pathLst>
              <a:path w="6477572" h="7901831">
                <a:moveTo>
                  <a:pt x="0" y="0"/>
                </a:moveTo>
                <a:lnTo>
                  <a:pt x="6477572" y="0"/>
                </a:lnTo>
                <a:lnTo>
                  <a:pt x="6477572" y="7901831"/>
                </a:lnTo>
                <a:lnTo>
                  <a:pt x="0" y="7901831"/>
                </a:lnTo>
                <a:lnTo>
                  <a:pt x="0" y="0"/>
                </a:lnTo>
                <a:close/>
              </a:path>
            </a:pathLst>
          </a:custGeom>
          <a:blipFill>
            <a:blip r:embed="rId1"/>
            <a:stretch>
              <a:fillRect l="-5428" t="-780" r="-5428" b="-1947"/>
            </a:stretch>
          </a:blipFill>
        </p:spPr>
      </p:sp>
      <p:sp>
        <p:nvSpPr>
          <p:cNvPr id="3" name="TextBox 3"/>
          <p:cNvSpPr txBox="1"/>
          <p:nvPr/>
        </p:nvSpPr>
        <p:spPr>
          <a:xfrm>
            <a:off x="1028700" y="57150"/>
            <a:ext cx="8016240" cy="1826895"/>
          </a:xfrm>
          <a:prstGeom prst="rect">
            <a:avLst/>
          </a:prstGeom>
        </p:spPr>
        <p:txBody>
          <a:bodyPr wrap="square" lIns="0" tIns="0" rIns="0" bIns="0" rtlCol="0" anchor="t">
            <a:spAutoFit/>
          </a:bodyPr>
          <a:lstStyle/>
          <a:p>
            <a:pPr algn="ctr">
              <a:lnSpc>
                <a:spcPts val="14250"/>
              </a:lnSpc>
              <a:spcBef>
                <a:spcPct val="0"/>
              </a:spcBef>
            </a:pPr>
            <a:r>
              <a:rPr lang="en-US" sz="10175">
                <a:solidFill>
                  <a:srgbClr val="000000"/>
                </a:solidFill>
                <a:latin typeface="Canva Sans Bold" panose="020B0803030501040103"/>
                <a:ea typeface="Canva Sans Bold" panose="020B0803030501040103"/>
                <a:cs typeface="Canva Sans Bold" panose="020B0803030501040103"/>
                <a:sym typeface="Canva Sans Bold" panose="020B0803030501040103"/>
              </a:rPr>
              <a:t>Flowchart</a:t>
            </a:r>
            <a:endParaRPr lang="en-US" sz="1017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19959" y="638690"/>
            <a:ext cx="15795011" cy="9729698"/>
          </a:xfrm>
          <a:prstGeom prst="rect">
            <a:avLst/>
          </a:prstGeom>
        </p:spPr>
        <p:txBody>
          <a:bodyPr lIns="0" tIns="0" rIns="0" bIns="0" rtlCol="0" anchor="t">
            <a:spAutoFit/>
          </a:bodyPr>
          <a:lstStyle/>
          <a:p>
            <a:pPr algn="ctr">
              <a:lnSpc>
                <a:spcPts val="7385"/>
              </a:lnSpc>
            </a:pPr>
            <a:r>
              <a:rPr lang="en-US" sz="5275">
                <a:solidFill>
                  <a:srgbClr val="000000"/>
                </a:solidFill>
                <a:latin typeface="Canva Sans Bold" panose="020B0803030501040103"/>
                <a:ea typeface="Canva Sans Bold" panose="020B0803030501040103"/>
                <a:cs typeface="Canva Sans Bold" panose="020B0803030501040103"/>
                <a:sym typeface="Canva Sans Bold" panose="020B0803030501040103"/>
              </a:rPr>
              <a:t>ECLAT ALGORITHM</a:t>
            </a:r>
            <a:endParaRPr lang="en-US" sz="527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345"/>
              </a:lnSpc>
            </a:pPr>
          </a:p>
          <a:p>
            <a:pPr algn="l">
              <a:lnSpc>
                <a:spcPts val="4345"/>
              </a:lnSpc>
            </a:pPr>
            <a:r>
              <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rPr>
              <a:t>The ECLAT algorithm works by using a depth-first search approach to find frequent item sets.  ECLAT focuses on a vertical data format. This means that instead of working with transactions and items directly, ECLAT works with tidsets (Transaction ID sets), where each item is associated with a list of transaction IDs in which it appears.</a:t>
            </a:r>
            <a:endPar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345"/>
              </a:lnSpc>
              <a:spcBef>
                <a:spcPct val="0"/>
              </a:spcBef>
            </a:pPr>
            <a:r>
              <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rPr>
              <a:t>S</a:t>
            </a:r>
            <a:r>
              <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rPr>
              <a:t>teps Involved in ECLAT:</a:t>
            </a:r>
            <a:endPar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4345"/>
              </a:lnSpc>
            </a:pPr>
          </a:p>
          <a:p>
            <a:pPr algn="l">
              <a:lnSpc>
                <a:spcPts val="4345"/>
              </a:lnSpc>
            </a:pPr>
            <a:r>
              <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rPr>
              <a:t>1.</a:t>
            </a:r>
            <a:r>
              <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rPr>
              <a:t>Vertical Representation of Data</a:t>
            </a:r>
            <a:endPar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345"/>
              </a:lnSpc>
            </a:pPr>
            <a:r>
              <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rPr>
              <a:t>2.Intersection to Generate Frequent Itemsets</a:t>
            </a:r>
            <a:endPar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345"/>
              </a:lnSpc>
            </a:pPr>
            <a:r>
              <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rPr>
              <a:t>3.Support Calculation</a:t>
            </a:r>
            <a:endPar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345"/>
              </a:lnSpc>
            </a:pPr>
            <a:r>
              <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rPr>
              <a:t>4.Recursive Process</a:t>
            </a:r>
            <a:endParaRPr lang="en-US" sz="31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345"/>
              </a:lnSpc>
            </a:pPr>
          </a:p>
          <a:p>
            <a:pPr algn="l">
              <a:lnSpc>
                <a:spcPts val="4345"/>
              </a:lnSpc>
            </a:pPr>
          </a:p>
          <a:p>
            <a:pPr algn="ctr">
              <a:lnSpc>
                <a:spcPts val="4720"/>
              </a:lnSpc>
            </a:pPr>
          </a:p>
          <a:p>
            <a:pPr algn="ctr">
              <a:lnSpc>
                <a:spcPts val="4720"/>
              </a:lnSpc>
              <a:spcBef>
                <a:spcPct val="0"/>
              </a:spcBef>
            </a:pPr>
          </a:p>
        </p:txBody>
      </p:sp>
      <p:sp>
        <p:nvSpPr>
          <p:cNvPr id="3" name="Freeform 3"/>
          <p:cNvSpPr/>
          <p:nvPr/>
        </p:nvSpPr>
        <p:spPr>
          <a:xfrm>
            <a:off x="15555748" y="7431209"/>
            <a:ext cx="4118443" cy="3654183"/>
          </a:xfrm>
          <a:custGeom>
            <a:avLst/>
            <a:gdLst/>
            <a:ahLst/>
            <a:cxnLst/>
            <a:rect l="l" t="t" r="r" b="b"/>
            <a:pathLst>
              <a:path w="4118443" h="3654183">
                <a:moveTo>
                  <a:pt x="0" y="0"/>
                </a:moveTo>
                <a:lnTo>
                  <a:pt x="4118444" y="0"/>
                </a:lnTo>
                <a:lnTo>
                  <a:pt x="4118444" y="3654182"/>
                </a:lnTo>
                <a:lnTo>
                  <a:pt x="0" y="3654182"/>
                </a:lnTo>
                <a:lnTo>
                  <a:pt x="0" y="0"/>
                </a:lnTo>
                <a:close/>
              </a:path>
            </a:pathLst>
          </a:custGeom>
          <a:blipFill>
            <a:blip r:embed="rId1"/>
            <a:stretch>
              <a:fillRect/>
            </a:stretch>
          </a:blipFill>
        </p:spPr>
      </p:sp>
      <p:sp>
        <p:nvSpPr>
          <p:cNvPr id="4" name="Freeform 4"/>
          <p:cNvSpPr/>
          <p:nvPr/>
        </p:nvSpPr>
        <p:spPr>
          <a:xfrm>
            <a:off x="-2277216" y="-1270007"/>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1"/>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1543050" y="-558218"/>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60"/>
                </a:lnSpc>
              </a:pPr>
            </a:p>
          </p:txBody>
        </p:sp>
      </p:grpSp>
      <p:sp>
        <p:nvSpPr>
          <p:cNvPr id="5" name="Freeform 5"/>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4024659" y="3168035"/>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01</a:t>
            </a:r>
            <a:endPar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
        <p:nvSpPr>
          <p:cNvPr id="7" name="TextBox 7"/>
          <p:cNvSpPr txBox="1"/>
          <p:nvPr/>
        </p:nvSpPr>
        <p:spPr>
          <a:xfrm>
            <a:off x="4024659" y="3965154"/>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02</a:t>
            </a:r>
            <a:endPar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
        <p:nvSpPr>
          <p:cNvPr id="8" name="TextBox 8"/>
          <p:cNvSpPr txBox="1"/>
          <p:nvPr/>
        </p:nvSpPr>
        <p:spPr>
          <a:xfrm>
            <a:off x="4024659" y="4846311"/>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03</a:t>
            </a:r>
            <a:endPar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
        <p:nvSpPr>
          <p:cNvPr id="9" name="TextBox 9"/>
          <p:cNvSpPr txBox="1"/>
          <p:nvPr/>
        </p:nvSpPr>
        <p:spPr>
          <a:xfrm>
            <a:off x="4024659" y="5643430"/>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04</a:t>
            </a:r>
            <a:endPar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
        <p:nvSpPr>
          <p:cNvPr id="10" name="TextBox 10"/>
          <p:cNvSpPr txBox="1"/>
          <p:nvPr/>
        </p:nvSpPr>
        <p:spPr>
          <a:xfrm>
            <a:off x="4044260" y="6435807"/>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05</a:t>
            </a:r>
            <a:endPar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
        <p:nvSpPr>
          <p:cNvPr id="11" name="TextBox 11"/>
          <p:cNvSpPr txBox="1"/>
          <p:nvPr/>
        </p:nvSpPr>
        <p:spPr>
          <a:xfrm>
            <a:off x="4044260" y="7266771"/>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06</a:t>
            </a:r>
            <a:endPar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
        <p:nvSpPr>
          <p:cNvPr id="12" name="TextBox 12"/>
          <p:cNvSpPr txBox="1"/>
          <p:nvPr/>
        </p:nvSpPr>
        <p:spPr>
          <a:xfrm>
            <a:off x="4044260" y="8117064"/>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07</a:t>
            </a:r>
            <a:endParaRPr lang="en-US" sz="4270" spc="350">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
        <p:nvSpPr>
          <p:cNvPr id="13" name="Freeform 13"/>
          <p:cNvSpPr/>
          <p:nvPr/>
        </p:nvSpPr>
        <p:spPr>
          <a:xfrm>
            <a:off x="1543050" y="159460"/>
            <a:ext cx="8508923" cy="5550646"/>
          </a:xfrm>
          <a:custGeom>
            <a:avLst/>
            <a:gdLst/>
            <a:ahLst/>
            <a:cxnLst/>
            <a:rect l="l" t="t" r="r" b="b"/>
            <a:pathLst>
              <a:path w="8508923" h="5550646">
                <a:moveTo>
                  <a:pt x="0" y="0"/>
                </a:moveTo>
                <a:lnTo>
                  <a:pt x="8508923" y="0"/>
                </a:lnTo>
                <a:lnTo>
                  <a:pt x="8508923" y="5550645"/>
                </a:lnTo>
                <a:lnTo>
                  <a:pt x="0" y="5550645"/>
                </a:lnTo>
                <a:lnTo>
                  <a:pt x="0" y="0"/>
                </a:lnTo>
                <a:close/>
              </a:path>
            </a:pathLst>
          </a:custGeom>
          <a:blipFill>
            <a:blip r:embed="rId3"/>
            <a:stretch>
              <a:fillRect r="-692" b="-3186"/>
            </a:stretch>
          </a:blipFill>
        </p:spPr>
      </p:sp>
      <p:sp>
        <p:nvSpPr>
          <p:cNvPr id="14" name="Freeform 14"/>
          <p:cNvSpPr/>
          <p:nvPr/>
        </p:nvSpPr>
        <p:spPr>
          <a:xfrm>
            <a:off x="10249406" y="4274878"/>
            <a:ext cx="8303878" cy="5750608"/>
          </a:xfrm>
          <a:custGeom>
            <a:avLst/>
            <a:gdLst/>
            <a:ahLst/>
            <a:cxnLst/>
            <a:rect l="l" t="t" r="r" b="b"/>
            <a:pathLst>
              <a:path w="8303878" h="5750608">
                <a:moveTo>
                  <a:pt x="0" y="0"/>
                </a:moveTo>
                <a:lnTo>
                  <a:pt x="8303878" y="0"/>
                </a:lnTo>
                <a:lnTo>
                  <a:pt x="8303878" y="5750608"/>
                </a:lnTo>
                <a:lnTo>
                  <a:pt x="0" y="5750608"/>
                </a:lnTo>
                <a:lnTo>
                  <a:pt x="0" y="0"/>
                </a:lnTo>
                <a:close/>
              </a:path>
            </a:pathLst>
          </a:custGeom>
          <a:blipFill>
            <a:blip r:embed="rId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543050" y="-558218"/>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60"/>
                </a:lnSpc>
              </a:pPr>
            </a:p>
          </p:txBody>
        </p:sp>
      </p:grpSp>
      <p:sp>
        <p:nvSpPr>
          <p:cNvPr id="5" name="Freeform 5"/>
          <p:cNvSpPr/>
          <p:nvPr/>
        </p:nvSpPr>
        <p:spPr>
          <a:xfrm>
            <a:off x="1543050" y="0"/>
            <a:ext cx="4697474" cy="6589544"/>
          </a:xfrm>
          <a:custGeom>
            <a:avLst/>
            <a:gdLst/>
            <a:ahLst/>
            <a:cxnLst/>
            <a:rect l="l" t="t" r="r" b="b"/>
            <a:pathLst>
              <a:path w="4697474" h="6589544">
                <a:moveTo>
                  <a:pt x="0" y="0"/>
                </a:moveTo>
                <a:lnTo>
                  <a:pt x="4697474" y="0"/>
                </a:lnTo>
                <a:lnTo>
                  <a:pt x="4697474" y="6589544"/>
                </a:lnTo>
                <a:lnTo>
                  <a:pt x="0" y="6589544"/>
                </a:lnTo>
                <a:lnTo>
                  <a:pt x="0" y="0"/>
                </a:lnTo>
                <a:close/>
              </a:path>
            </a:pathLst>
          </a:custGeom>
          <a:blipFill>
            <a:blip r:embed="rId1"/>
            <a:stretch>
              <a:fillRect l="-6332" r="-2567"/>
            </a:stretch>
          </a:blipFill>
        </p:spPr>
      </p:sp>
      <p:sp>
        <p:nvSpPr>
          <p:cNvPr id="6" name="Freeform 6"/>
          <p:cNvSpPr/>
          <p:nvPr/>
        </p:nvSpPr>
        <p:spPr>
          <a:xfrm>
            <a:off x="5940905" y="2262887"/>
            <a:ext cx="5050295" cy="6203366"/>
          </a:xfrm>
          <a:custGeom>
            <a:avLst/>
            <a:gdLst/>
            <a:ahLst/>
            <a:cxnLst/>
            <a:rect l="l" t="t" r="r" b="b"/>
            <a:pathLst>
              <a:path w="5050295" h="6203366">
                <a:moveTo>
                  <a:pt x="0" y="0"/>
                </a:moveTo>
                <a:lnTo>
                  <a:pt x="5050295" y="0"/>
                </a:lnTo>
                <a:lnTo>
                  <a:pt x="5050295" y="6203366"/>
                </a:lnTo>
                <a:lnTo>
                  <a:pt x="0" y="6203366"/>
                </a:lnTo>
                <a:lnTo>
                  <a:pt x="0" y="0"/>
                </a:lnTo>
                <a:close/>
              </a:path>
            </a:pathLst>
          </a:custGeom>
          <a:blipFill>
            <a:blip r:embed="rId2"/>
            <a:stretch>
              <a:fillRect l="-3291" r="-90382"/>
            </a:stretch>
          </a:blipFill>
        </p:spPr>
      </p:sp>
      <p:sp>
        <p:nvSpPr>
          <p:cNvPr id="7" name="Freeform 7"/>
          <p:cNvSpPr/>
          <p:nvPr/>
        </p:nvSpPr>
        <p:spPr>
          <a:xfrm>
            <a:off x="11453145" y="199569"/>
            <a:ext cx="5806155" cy="5720529"/>
          </a:xfrm>
          <a:custGeom>
            <a:avLst/>
            <a:gdLst/>
            <a:ahLst/>
            <a:cxnLst/>
            <a:rect l="l" t="t" r="r" b="b"/>
            <a:pathLst>
              <a:path w="5806155" h="5720529">
                <a:moveTo>
                  <a:pt x="0" y="0"/>
                </a:moveTo>
                <a:lnTo>
                  <a:pt x="5806155" y="0"/>
                </a:lnTo>
                <a:lnTo>
                  <a:pt x="5806155" y="5720529"/>
                </a:lnTo>
                <a:lnTo>
                  <a:pt x="0" y="5720529"/>
                </a:lnTo>
                <a:lnTo>
                  <a:pt x="0" y="0"/>
                </a:lnTo>
                <a:close/>
              </a:path>
            </a:pathLst>
          </a:custGeom>
          <a:blipFill>
            <a:blip r:embed="rId3"/>
            <a:stretch>
              <a:fillRect r="-38582"/>
            </a:stretch>
          </a:blipFill>
        </p:spPr>
      </p:sp>
      <p:sp>
        <p:nvSpPr>
          <p:cNvPr id="8" name="Freeform 8"/>
          <p:cNvSpPr/>
          <p:nvPr/>
        </p:nvSpPr>
        <p:spPr>
          <a:xfrm>
            <a:off x="11836333" y="5920098"/>
            <a:ext cx="4532949" cy="1689307"/>
          </a:xfrm>
          <a:custGeom>
            <a:avLst/>
            <a:gdLst/>
            <a:ahLst/>
            <a:cxnLst/>
            <a:rect l="l" t="t" r="r" b="b"/>
            <a:pathLst>
              <a:path w="4532949" h="1689307">
                <a:moveTo>
                  <a:pt x="0" y="0"/>
                </a:moveTo>
                <a:lnTo>
                  <a:pt x="4532949" y="0"/>
                </a:lnTo>
                <a:lnTo>
                  <a:pt x="4532949" y="1689306"/>
                </a:lnTo>
                <a:lnTo>
                  <a:pt x="0" y="1689306"/>
                </a:lnTo>
                <a:lnTo>
                  <a:pt x="0" y="0"/>
                </a:lnTo>
                <a:close/>
              </a:path>
            </a:pathLst>
          </a:custGeom>
          <a:blipFill>
            <a:blip r:embed="rId4"/>
            <a:stretch>
              <a:fillRect r="-7542"/>
            </a:stretch>
          </a:blipFill>
        </p:spPr>
      </p:sp>
      <p:sp>
        <p:nvSpPr>
          <p:cNvPr id="9" name="Freeform 9"/>
          <p:cNvSpPr/>
          <p:nvPr/>
        </p:nvSpPr>
        <p:spPr>
          <a:xfrm>
            <a:off x="15732604" y="7609404"/>
            <a:ext cx="4118443" cy="3654183"/>
          </a:xfrm>
          <a:custGeom>
            <a:avLst/>
            <a:gdLst/>
            <a:ahLst/>
            <a:cxnLst/>
            <a:rect l="l" t="t" r="r" b="b"/>
            <a:pathLst>
              <a:path w="4118443" h="3654183">
                <a:moveTo>
                  <a:pt x="0" y="0"/>
                </a:moveTo>
                <a:lnTo>
                  <a:pt x="4118444" y="0"/>
                </a:lnTo>
                <a:lnTo>
                  <a:pt x="4118444" y="3654183"/>
                </a:lnTo>
                <a:lnTo>
                  <a:pt x="0" y="3654183"/>
                </a:lnTo>
                <a:lnTo>
                  <a:pt x="0" y="0"/>
                </a:lnTo>
                <a:close/>
              </a:path>
            </a:pathLst>
          </a:custGeom>
          <a:blipFill>
            <a:blip r:embed="rId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3050" y="672132"/>
            <a:ext cx="15164724" cy="9229725"/>
          </a:xfrm>
          <a:prstGeom prst="rect">
            <a:avLst/>
          </a:prstGeom>
        </p:spPr>
        <p:txBody>
          <a:bodyPr lIns="0" tIns="0" rIns="0" bIns="0" rtlCol="0" anchor="t">
            <a:spAutoFit/>
          </a:bodyPr>
          <a:lstStyle/>
          <a:p>
            <a:pPr algn="ctr">
              <a:lnSpc>
                <a:spcPts val="3975"/>
              </a:lnSpc>
              <a:spcBef>
                <a:spcPct val="0"/>
              </a:spcBef>
            </a:pPr>
            <a:r>
              <a:rPr lang="en-US" sz="3315" spc="271">
                <a:solidFill>
                  <a:srgbClr val="000000"/>
                </a:solidFill>
                <a:latin typeface="Codec Pro ExtraBold" panose="00000700000000000000"/>
                <a:ea typeface="Codec Pro ExtraBold" panose="00000700000000000000"/>
                <a:cs typeface="Codec Pro ExtraBold" panose="00000700000000000000"/>
                <a:sym typeface="Codec Pro ExtraBold" panose="00000700000000000000"/>
              </a:rPr>
              <a:t>FP GROWTH ALGORITHM</a:t>
            </a:r>
            <a:endParaRPr lang="en-US" sz="3315" spc="271">
              <a:solidFill>
                <a:srgbClr val="000000"/>
              </a:solidFill>
              <a:latin typeface="Codec Pro ExtraBold" panose="00000700000000000000"/>
              <a:ea typeface="Codec Pro ExtraBold" panose="00000700000000000000"/>
              <a:cs typeface="Codec Pro ExtraBold" panose="00000700000000000000"/>
              <a:sym typeface="Codec Pro ExtraBold" panose="00000700000000000000"/>
            </a:endParaRPr>
          </a:p>
          <a:p>
            <a:pPr algn="ctr">
              <a:lnSpc>
                <a:spcPts val="2295"/>
              </a:lnSpc>
              <a:spcBef>
                <a:spcPct val="0"/>
              </a:spcBef>
            </a:pPr>
            <a:r>
              <a:rPr lang="en-US" sz="1915" spc="156">
                <a:solidFill>
                  <a:srgbClr val="000000"/>
                </a:solidFill>
                <a:latin typeface="Codec Pro ExtraBold" panose="00000700000000000000"/>
                <a:ea typeface="Codec Pro ExtraBold" panose="00000700000000000000"/>
                <a:cs typeface="Codec Pro ExtraBold" panose="00000700000000000000"/>
                <a:sym typeface="Codec Pro ExtraBold" panose="00000700000000000000"/>
              </a:rPr>
              <a:t> </a:t>
            </a:r>
            <a:endParaRPr lang="en-US" sz="1915" spc="156">
              <a:solidFill>
                <a:srgbClr val="000000"/>
              </a:solidFill>
              <a:latin typeface="Codec Pro ExtraBold" panose="00000700000000000000"/>
              <a:ea typeface="Codec Pro ExtraBold" panose="00000700000000000000"/>
              <a:cs typeface="Codec Pro ExtraBold" panose="00000700000000000000"/>
              <a:sym typeface="Codec Pro ExtraBold" panose="00000700000000000000"/>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THE TWO PRIMARY DRAWBACKS OF THE APRIORI ALGORITHM ARE: </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 </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AT EACH STEP, CANDIDATE SETS HAVE TO BE BUILT.</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TO BUILD THE CANDIDATE SETS, THE ALGORITHM HAS TO REPEATEDLY SCAN THE DATABASE.</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 </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THE FP-GROWTH ALGORITHM PROPOSED BY HAN IN. THIS IS AN EFFICIENT AND SCALABLE METHOD FOR MINING THE COMPLETE SET OF FREQUENT PATTERNS BY PATTERN FRAGMENT GROWTH, USING AN EXTENDED PREFIX-TREE STRUCTURE FOR STORING COMPRESSED AND CRUCIAL INFORMATION ABOUT FREQUENT PATTERNS NAMED FREQUENT-PATTERN TREE (FP-TREE)..</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 </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THIS ALGORITHM WORKS AS FOLLOWS:</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 </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L FIRST, IT COMPRESSES THE INPUT DATABASE CREATING AN FP-TREE INSTANCE TO REPRESENT FREQUENT ITEMS.</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L AFTER THIS FIRST STEP, IT DIVIDES THE COMPRESSED DATABASE INTO A SET OF CONDITIONAL DATABASES, EACH ASSOCIATED WITH ONE FREQUENT PATTERN.</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L FINALLY, EACH SUCH DATABASE IS MINED SEPARATELY.</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a:p>
            <a:pPr algn="ctr">
              <a:lnSpc>
                <a:spcPts val="3015"/>
              </a:lnSpc>
              <a:spcBef>
                <a:spcPct val="0"/>
              </a:spcBef>
            </a:pPr>
            <a:r>
              <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rPr>
              <a:t>L USING THIS STRATEGY, THE FP-GROWTH REDUCES THE SEARCH COSTS BY RECURSIVELY LOOKING FOR SHORT PATTERNS AND THEN CONCATENATING THEM INTO THE LONG FREQUENT PATTERNS.</a:t>
            </a:r>
            <a:endParaRPr lang="en-US" sz="2515" spc="206">
              <a:solidFill>
                <a:srgbClr val="000000"/>
              </a:solidFill>
              <a:latin typeface="Canva Sans Bold Italics" panose="020B0803030501040103"/>
              <a:ea typeface="Canva Sans Bold Italics" panose="020B0803030501040103"/>
              <a:cs typeface="Canva Sans Bold Italics" panose="020B0803030501040103"/>
              <a:sym typeface="Canva Sans Bold Italics" panose="020B0803030501040103"/>
            </a:endParaRPr>
          </a:p>
        </p:txBody>
      </p:sp>
      <p:grpSp>
        <p:nvGrpSpPr>
          <p:cNvPr id="3" name="Group 3"/>
          <p:cNvGrpSpPr/>
          <p:nvPr/>
        </p:nvGrpSpPr>
        <p:grpSpPr>
          <a:xfrm rot="0">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5378892" y="7725418"/>
            <a:ext cx="4118443" cy="3654183"/>
          </a:xfrm>
          <a:custGeom>
            <a:avLst/>
            <a:gdLst/>
            <a:ahLst/>
            <a:cxnLst/>
            <a:rect l="l" t="t" r="r" b="b"/>
            <a:pathLst>
              <a:path w="4118443" h="3654183">
                <a:moveTo>
                  <a:pt x="0" y="0"/>
                </a:moveTo>
                <a:lnTo>
                  <a:pt x="4118444" y="0"/>
                </a:lnTo>
                <a:lnTo>
                  <a:pt x="4118444" y="3654183"/>
                </a:lnTo>
                <a:lnTo>
                  <a:pt x="0" y="3654183"/>
                </a:lnTo>
                <a:lnTo>
                  <a:pt x="0" y="0"/>
                </a:lnTo>
                <a:close/>
              </a:path>
            </a:pathLst>
          </a:custGeom>
          <a:blipFill>
            <a:blip r:embed="rId1"/>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8993106" cy="2375298"/>
          </a:xfrm>
          <a:custGeom>
            <a:avLst/>
            <a:gdLst/>
            <a:ahLst/>
            <a:cxnLst/>
            <a:rect l="l" t="t" r="r" b="b"/>
            <a:pathLst>
              <a:path w="8993106" h="2375298">
                <a:moveTo>
                  <a:pt x="0" y="0"/>
                </a:moveTo>
                <a:lnTo>
                  <a:pt x="8993106" y="0"/>
                </a:lnTo>
                <a:lnTo>
                  <a:pt x="8993106" y="2375298"/>
                </a:lnTo>
                <a:lnTo>
                  <a:pt x="0" y="2375298"/>
                </a:lnTo>
                <a:lnTo>
                  <a:pt x="0" y="0"/>
                </a:lnTo>
                <a:close/>
              </a:path>
            </a:pathLst>
          </a:custGeom>
          <a:blipFill>
            <a:blip r:embed="rId1"/>
            <a:stretch>
              <a:fillRect/>
            </a:stretch>
          </a:blipFill>
        </p:spPr>
      </p:sp>
      <p:sp>
        <p:nvSpPr>
          <p:cNvPr id="3" name="Freeform 3"/>
          <p:cNvSpPr/>
          <p:nvPr/>
        </p:nvSpPr>
        <p:spPr>
          <a:xfrm>
            <a:off x="7074287" y="3403998"/>
            <a:ext cx="9493041" cy="6677309"/>
          </a:xfrm>
          <a:custGeom>
            <a:avLst/>
            <a:gdLst/>
            <a:ahLst/>
            <a:cxnLst/>
            <a:rect l="l" t="t" r="r" b="b"/>
            <a:pathLst>
              <a:path w="9493041" h="6677309">
                <a:moveTo>
                  <a:pt x="0" y="0"/>
                </a:moveTo>
                <a:lnTo>
                  <a:pt x="9493041" y="0"/>
                </a:lnTo>
                <a:lnTo>
                  <a:pt x="9493041" y="6677308"/>
                </a:lnTo>
                <a:lnTo>
                  <a:pt x="0" y="6677308"/>
                </a:lnTo>
                <a:lnTo>
                  <a:pt x="0" y="0"/>
                </a:lnTo>
                <a:close/>
              </a:path>
            </a:pathLst>
          </a:custGeom>
          <a:blipFill>
            <a:blip r:embed="rId2"/>
            <a:stretch>
              <a:fillRect/>
            </a:stretch>
          </a:blipFill>
        </p:spPr>
      </p:sp>
      <p:sp>
        <p:nvSpPr>
          <p:cNvPr id="4" name="TextBox 4"/>
          <p:cNvSpPr txBox="1"/>
          <p:nvPr/>
        </p:nvSpPr>
        <p:spPr>
          <a:xfrm>
            <a:off x="4998108" y="314325"/>
            <a:ext cx="6241455" cy="714375"/>
          </a:xfrm>
          <a:prstGeom prst="rect">
            <a:avLst/>
          </a:prstGeom>
        </p:spPr>
        <p:txBody>
          <a:bodyPr lIns="0" tIns="0" rIns="0" bIns="0" rtlCol="0" anchor="t">
            <a:spAutoFit/>
          </a:bodyPr>
          <a:lstStyle/>
          <a:p>
            <a:pPr algn="ctr">
              <a:lnSpc>
                <a:spcPts val="5125"/>
              </a:lnSpc>
              <a:spcBef>
                <a:spcPct val="0"/>
              </a:spcBef>
            </a:pPr>
            <a:r>
              <a:rPr lang="en-US" sz="4270" spc="350">
                <a:solidFill>
                  <a:srgbClr val="000000"/>
                </a:solidFill>
                <a:latin typeface="Codec Pro ExtraBold" panose="00000700000000000000"/>
                <a:ea typeface="Codec Pro ExtraBold" panose="00000700000000000000"/>
                <a:cs typeface="Codec Pro ExtraBold" panose="00000700000000000000"/>
                <a:sym typeface="Codec Pro ExtraBold" panose="00000700000000000000"/>
              </a:rPr>
              <a:t>EXAMPLE OF FP TREE</a:t>
            </a:r>
            <a:endParaRPr lang="en-US" sz="4270" spc="350">
              <a:solidFill>
                <a:srgbClr val="000000"/>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738" y="0"/>
            <a:ext cx="18154525" cy="10287000"/>
          </a:xfrm>
          <a:custGeom>
            <a:avLst/>
            <a:gdLst/>
            <a:ahLst/>
            <a:cxnLst/>
            <a:rect l="l" t="t" r="r" b="b"/>
            <a:pathLst>
              <a:path w="18154525" h="10287000">
                <a:moveTo>
                  <a:pt x="0" y="0"/>
                </a:moveTo>
                <a:lnTo>
                  <a:pt x="18154524" y="0"/>
                </a:lnTo>
                <a:lnTo>
                  <a:pt x="18154524" y="10287000"/>
                </a:lnTo>
                <a:lnTo>
                  <a:pt x="0" y="10287000"/>
                </a:lnTo>
                <a:lnTo>
                  <a:pt x="0" y="0"/>
                </a:lnTo>
                <a:close/>
              </a:path>
            </a:pathLst>
          </a:custGeom>
          <a:blipFill>
            <a:blip r:embed="rId1"/>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1643"/>
            <a:ext cx="18145125" cy="10368643"/>
          </a:xfrm>
          <a:custGeom>
            <a:avLst/>
            <a:gdLst/>
            <a:ahLst/>
            <a:cxnLst/>
            <a:rect l="l" t="t" r="r" b="b"/>
            <a:pathLst>
              <a:path w="18145125" h="10368643">
                <a:moveTo>
                  <a:pt x="0" y="0"/>
                </a:moveTo>
                <a:lnTo>
                  <a:pt x="18145125" y="0"/>
                </a:lnTo>
                <a:lnTo>
                  <a:pt x="18145125" y="10368643"/>
                </a:lnTo>
                <a:lnTo>
                  <a:pt x="0" y="10368643"/>
                </a:lnTo>
                <a:lnTo>
                  <a:pt x="0" y="0"/>
                </a:lnTo>
                <a:close/>
              </a:path>
            </a:pathLst>
          </a:custGeom>
          <a:blipFill>
            <a:blip r:embed="rId1"/>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08204"/>
            <a:ext cx="18288000" cy="9978796"/>
          </a:xfrm>
          <a:custGeom>
            <a:avLst/>
            <a:gdLst/>
            <a:ahLst/>
            <a:cxnLst/>
            <a:rect l="l" t="t" r="r" b="b"/>
            <a:pathLst>
              <a:path w="18288000" h="9978796">
                <a:moveTo>
                  <a:pt x="0" y="0"/>
                </a:moveTo>
                <a:lnTo>
                  <a:pt x="18288000" y="0"/>
                </a:lnTo>
                <a:lnTo>
                  <a:pt x="18288000" y="9978796"/>
                </a:lnTo>
                <a:lnTo>
                  <a:pt x="0" y="9978796"/>
                </a:lnTo>
                <a:lnTo>
                  <a:pt x="0" y="0"/>
                </a:lnTo>
                <a:close/>
              </a:path>
            </a:pathLst>
          </a:custGeom>
          <a:blipFill>
            <a:blip r:embed="rId1"/>
            <a:stretch>
              <a:fillRect l="-546" r="-546" b="-5592"/>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92" t="-7619" r="-1992"/>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5407" t="-4783" r="-2883"/>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0122" t="-7120" r="-1807" b="-4739"/>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462" t="-5139" r="-2462"/>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3952"/>
            <a:ext cx="18288000" cy="10404067"/>
          </a:xfrm>
          <a:custGeom>
            <a:avLst/>
            <a:gdLst/>
            <a:ahLst/>
            <a:cxnLst/>
            <a:rect l="l" t="t" r="r" b="b"/>
            <a:pathLst>
              <a:path w="18288000" h="10404067">
                <a:moveTo>
                  <a:pt x="0" y="0"/>
                </a:moveTo>
                <a:lnTo>
                  <a:pt x="18288000" y="0"/>
                </a:lnTo>
                <a:lnTo>
                  <a:pt x="18288000" y="10404067"/>
                </a:lnTo>
                <a:lnTo>
                  <a:pt x="0" y="10404067"/>
                </a:lnTo>
                <a:lnTo>
                  <a:pt x="0" y="0"/>
                </a:lnTo>
                <a:close/>
              </a:path>
            </a:pathLst>
          </a:custGeom>
          <a:blipFill>
            <a:blip r:embed="rId1"/>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157100"/>
          </a:xfrm>
          <a:custGeom>
            <a:avLst/>
            <a:gdLst/>
            <a:ahLst/>
            <a:cxnLst/>
            <a:rect l="l" t="t" r="r" b="b"/>
            <a:pathLst>
              <a:path w="18288000" h="10157100">
                <a:moveTo>
                  <a:pt x="0" y="0"/>
                </a:moveTo>
                <a:lnTo>
                  <a:pt x="18288000" y="0"/>
                </a:lnTo>
                <a:lnTo>
                  <a:pt x="18288000" y="10157100"/>
                </a:lnTo>
                <a:lnTo>
                  <a:pt x="0" y="10157100"/>
                </a:lnTo>
                <a:lnTo>
                  <a:pt x="0" y="0"/>
                </a:lnTo>
                <a:close/>
              </a:path>
            </a:pathLst>
          </a:custGeom>
          <a:blipFill>
            <a:blip r:embed="rId1"/>
            <a:stretch>
              <a:fillRect l="-940" r="-940" b="-5160"/>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567" b="-1567"/>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63" t="-2384" r="-663"/>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15035582" y="2145857"/>
            <a:ext cx="2223718" cy="2218402"/>
            <a:chOff x="0" y="0"/>
            <a:chExt cx="2409120" cy="2403360"/>
          </a:xfrm>
        </p:grpSpPr>
        <p:sp>
          <p:nvSpPr>
            <p:cNvPr id="3" name="Freeform 3"/>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4" name="Group 4"/>
          <p:cNvGrpSpPr/>
          <p:nvPr/>
        </p:nvGrpSpPr>
        <p:grpSpPr>
          <a:xfrm rot="0">
            <a:off x="14372985" y="3913002"/>
            <a:ext cx="507082" cy="515722"/>
            <a:chOff x="0" y="0"/>
            <a:chExt cx="549360" cy="558720"/>
          </a:xfrm>
        </p:grpSpPr>
        <p:sp>
          <p:nvSpPr>
            <p:cNvPr id="5" name="Freeform 5"/>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6" name="Freeform 6"/>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7" name="Group 7"/>
          <p:cNvGrpSpPr/>
          <p:nvPr/>
        </p:nvGrpSpPr>
        <p:grpSpPr>
          <a:xfrm rot="0">
            <a:off x="15035582" y="7039898"/>
            <a:ext cx="2223718" cy="2218402"/>
            <a:chOff x="0" y="0"/>
            <a:chExt cx="2409120" cy="2403360"/>
          </a:xfrm>
        </p:grpSpPr>
        <p:sp>
          <p:nvSpPr>
            <p:cNvPr id="8" name="Freeform 8"/>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9" name="Group 9"/>
          <p:cNvGrpSpPr/>
          <p:nvPr/>
        </p:nvGrpSpPr>
        <p:grpSpPr>
          <a:xfrm rot="0">
            <a:off x="14513878" y="7124966"/>
            <a:ext cx="219315" cy="216656"/>
            <a:chOff x="0" y="0"/>
            <a:chExt cx="237600" cy="234720"/>
          </a:xfrm>
        </p:grpSpPr>
        <p:sp>
          <p:nvSpPr>
            <p:cNvPr id="10" name="Freeform 1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11" name="Group 11"/>
          <p:cNvGrpSpPr/>
          <p:nvPr/>
        </p:nvGrpSpPr>
        <p:grpSpPr>
          <a:xfrm rot="0">
            <a:off x="6865112" y="6937220"/>
            <a:ext cx="2224383" cy="2218402"/>
            <a:chOff x="0" y="0"/>
            <a:chExt cx="2409840" cy="2403360"/>
          </a:xfrm>
        </p:grpSpPr>
        <p:sp>
          <p:nvSpPr>
            <p:cNvPr id="12" name="Freeform 12"/>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id="13" name="Group 13"/>
          <p:cNvGrpSpPr/>
          <p:nvPr/>
        </p:nvGrpSpPr>
        <p:grpSpPr>
          <a:xfrm rot="0">
            <a:off x="9088830" y="7124966"/>
            <a:ext cx="219979" cy="216656"/>
            <a:chOff x="0" y="0"/>
            <a:chExt cx="238320" cy="234720"/>
          </a:xfrm>
        </p:grpSpPr>
        <p:sp>
          <p:nvSpPr>
            <p:cNvPr id="14" name="Freeform 14"/>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15" name="Group 15"/>
          <p:cNvGrpSpPr/>
          <p:nvPr/>
        </p:nvGrpSpPr>
        <p:grpSpPr>
          <a:xfrm rot="0">
            <a:off x="6718237" y="2210322"/>
            <a:ext cx="2224383" cy="2218402"/>
            <a:chOff x="0" y="0"/>
            <a:chExt cx="2409840" cy="2403360"/>
          </a:xfrm>
        </p:grpSpPr>
        <p:sp>
          <p:nvSpPr>
            <p:cNvPr id="16" name="Freeform 16"/>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id="17" name="Group 17"/>
          <p:cNvGrpSpPr/>
          <p:nvPr/>
        </p:nvGrpSpPr>
        <p:grpSpPr>
          <a:xfrm rot="0">
            <a:off x="8942620" y="3913002"/>
            <a:ext cx="507082" cy="515722"/>
            <a:chOff x="0" y="0"/>
            <a:chExt cx="549360" cy="558720"/>
          </a:xfrm>
        </p:grpSpPr>
        <p:sp>
          <p:nvSpPr>
            <p:cNvPr id="18" name="Freeform 1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9" name="Freeform 1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0" name="Group 20"/>
          <p:cNvGrpSpPr/>
          <p:nvPr/>
        </p:nvGrpSpPr>
        <p:grpSpPr>
          <a:xfrm rot="0">
            <a:off x="14516869" y="4062535"/>
            <a:ext cx="219315" cy="216656"/>
            <a:chOff x="0" y="0"/>
            <a:chExt cx="237600" cy="234720"/>
          </a:xfrm>
        </p:grpSpPr>
        <p:sp>
          <p:nvSpPr>
            <p:cNvPr id="21" name="Freeform 2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2" name="Group 22"/>
          <p:cNvGrpSpPr/>
          <p:nvPr/>
        </p:nvGrpSpPr>
        <p:grpSpPr>
          <a:xfrm rot="0">
            <a:off x="9089494" y="4062535"/>
            <a:ext cx="219315" cy="216656"/>
            <a:chOff x="0" y="0"/>
            <a:chExt cx="237600" cy="234720"/>
          </a:xfrm>
        </p:grpSpPr>
        <p:sp>
          <p:nvSpPr>
            <p:cNvPr id="23" name="Freeform 23"/>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id="24" name="Freeform 24"/>
          <p:cNvSpPr/>
          <p:nvPr/>
        </p:nvSpPr>
        <p:spPr>
          <a:xfrm>
            <a:off x="15398008" y="7491155"/>
            <a:ext cx="1489037" cy="1302230"/>
          </a:xfrm>
          <a:custGeom>
            <a:avLst/>
            <a:gdLst/>
            <a:ahLst/>
            <a:cxnLst/>
            <a:rect l="l" t="t" r="r" b="b"/>
            <a:pathLst>
              <a:path w="1489037" h="1302230">
                <a:moveTo>
                  <a:pt x="0" y="0"/>
                </a:moveTo>
                <a:lnTo>
                  <a:pt x="1489037" y="0"/>
                </a:lnTo>
                <a:lnTo>
                  <a:pt x="1489037" y="1302230"/>
                </a:lnTo>
                <a:lnTo>
                  <a:pt x="0" y="130223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5" name="Freeform 25"/>
          <p:cNvSpPr/>
          <p:nvPr/>
        </p:nvSpPr>
        <p:spPr>
          <a:xfrm>
            <a:off x="15398008" y="2441377"/>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6860694" y="7585925"/>
            <a:ext cx="1469087" cy="1268924"/>
          </a:xfrm>
          <a:custGeom>
            <a:avLst/>
            <a:gdLst/>
            <a:ahLst/>
            <a:cxnLst/>
            <a:rect l="l" t="t" r="r" b="b"/>
            <a:pathLst>
              <a:path w="1469087" h="1268924">
                <a:moveTo>
                  <a:pt x="0" y="0"/>
                </a:moveTo>
                <a:lnTo>
                  <a:pt x="1469087" y="0"/>
                </a:lnTo>
                <a:lnTo>
                  <a:pt x="1469087" y="1268923"/>
                </a:lnTo>
                <a:lnTo>
                  <a:pt x="0" y="1268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TextBox 28"/>
          <p:cNvSpPr txBox="1"/>
          <p:nvPr/>
        </p:nvSpPr>
        <p:spPr>
          <a:xfrm>
            <a:off x="6080430" y="187701"/>
            <a:ext cx="6604468" cy="1063707"/>
          </a:xfrm>
          <a:prstGeom prst="rect">
            <a:avLst/>
          </a:prstGeom>
        </p:spPr>
        <p:txBody>
          <a:bodyPr lIns="0" tIns="0" rIns="0" bIns="0" rtlCol="0" anchor="t">
            <a:spAutoFit/>
          </a:bodyPr>
          <a:lstStyle/>
          <a:p>
            <a:pPr marL="0" lvl="0" indent="0" algn="l">
              <a:lnSpc>
                <a:spcPts val="7955"/>
              </a:lnSpc>
              <a:spcBef>
                <a:spcPct val="0"/>
              </a:spcBef>
            </a:pPr>
            <a:r>
              <a:rPr lang="en-US" sz="5765" spc="565">
                <a:solidFill>
                  <a:srgbClr val="231F20"/>
                </a:solidFill>
                <a:latin typeface="Codec Pro ExtraBold" panose="00000700000000000000"/>
                <a:ea typeface="Codec Pro ExtraBold" panose="00000700000000000000"/>
                <a:cs typeface="Codec Pro ExtraBold" panose="00000700000000000000"/>
                <a:sym typeface="Codec Pro ExtraBold" panose="00000700000000000000"/>
              </a:rPr>
              <a:t>INTRODUCTION</a:t>
            </a:r>
            <a:endParaRPr lang="en-US" sz="5765" spc="565">
              <a:solidFill>
                <a:srgbClr val="231F20"/>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
        <p:nvSpPr>
          <p:cNvPr id="29" name="Freeform 29"/>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0" name="Freeform 30"/>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1" name="Freeform 31"/>
          <p:cNvSpPr/>
          <p:nvPr/>
        </p:nvSpPr>
        <p:spPr>
          <a:xfrm>
            <a:off x="8329781" y="3647321"/>
            <a:ext cx="7648869" cy="3694301"/>
          </a:xfrm>
          <a:custGeom>
            <a:avLst/>
            <a:gdLst/>
            <a:ahLst/>
            <a:cxnLst/>
            <a:rect l="l" t="t" r="r" b="b"/>
            <a:pathLst>
              <a:path w="7648869" h="3694301">
                <a:moveTo>
                  <a:pt x="0" y="0"/>
                </a:moveTo>
                <a:lnTo>
                  <a:pt x="7648869" y="0"/>
                </a:lnTo>
                <a:lnTo>
                  <a:pt x="7648869" y="3694301"/>
                </a:lnTo>
                <a:lnTo>
                  <a:pt x="0" y="3694301"/>
                </a:lnTo>
                <a:lnTo>
                  <a:pt x="0" y="0"/>
                </a:lnTo>
                <a:close/>
              </a:path>
            </a:pathLst>
          </a:custGeom>
          <a:blipFill>
            <a:blip r:embed="rId11"/>
            <a:stretch>
              <a:fillRect t="-5721" r="-3079" b="-37"/>
            </a:stretch>
          </a:blipFill>
        </p:spPr>
      </p:sp>
      <p:sp>
        <p:nvSpPr>
          <p:cNvPr id="32" name="TextBox 32"/>
          <p:cNvSpPr txBox="1"/>
          <p:nvPr/>
        </p:nvSpPr>
        <p:spPr>
          <a:xfrm>
            <a:off x="104338" y="2979513"/>
            <a:ext cx="6099549" cy="5452889"/>
          </a:xfrm>
          <a:prstGeom prst="rect">
            <a:avLst/>
          </a:prstGeom>
        </p:spPr>
        <p:txBody>
          <a:bodyPr lIns="0" tIns="0" rIns="0" bIns="0" rtlCol="0" anchor="t">
            <a:spAutoFit/>
          </a:bodyPr>
          <a:lstStyle/>
          <a:p>
            <a:pPr algn="ctr">
              <a:lnSpc>
                <a:spcPts val="3950"/>
              </a:lnSpc>
            </a:pPr>
            <a:r>
              <a:rPr lang="en-US" sz="2820">
                <a:solidFill>
                  <a:srgbClr val="000000"/>
                </a:solidFill>
                <a:latin typeface="Canva Sans" panose="020B0503030501040103"/>
                <a:ea typeface="Canva Sans" panose="020B0503030501040103"/>
                <a:cs typeface="Canva Sans" panose="020B0503030501040103"/>
                <a:sym typeface="Canva Sans" panose="020B0503030501040103"/>
              </a:rPr>
              <a:t>Businesses are constantly seeking ways to optimize their product offerings, increase sales, and enhance customer satisfaction. One powerful technique that has gained significant traction is Market Basket Analysis. This method goes beyond traditional sales data by uncovering hidden patterns in customer purchases.</a:t>
            </a:r>
            <a:endParaRPr lang="en-US" sz="2820">
              <a:solidFill>
                <a:srgbClr val="000000"/>
              </a:solidFill>
              <a:latin typeface="Canva Sans" panose="020B0503030501040103"/>
              <a:ea typeface="Canva Sans" panose="020B0503030501040103"/>
              <a:cs typeface="Canva Sans" panose="020B0503030501040103"/>
              <a:sym typeface="Canva Sans" panose="020B0503030501040103"/>
            </a:endParaRPr>
          </a:p>
          <a:p>
            <a:pPr algn="ctr">
              <a:lnSpc>
                <a:spcPts val="3950"/>
              </a:lnSpc>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123825"/>
            <a:ext cx="16744950" cy="10779191"/>
          </a:xfrm>
          <a:prstGeom prst="rect">
            <a:avLst/>
          </a:prstGeom>
        </p:spPr>
        <p:txBody>
          <a:bodyPr lIns="0" tIns="0" rIns="0" bIns="0" rtlCol="0" anchor="t">
            <a:spAutoFit/>
          </a:bodyPr>
          <a:lstStyle/>
          <a:p>
            <a:pPr algn="ctr">
              <a:lnSpc>
                <a:spcPts val="9305"/>
              </a:lnSpc>
            </a:pPr>
            <a:r>
              <a:rPr lang="en-US" sz="6645">
                <a:solidFill>
                  <a:srgbClr val="000000"/>
                </a:solidFill>
                <a:latin typeface="Canva Sans Bold" panose="020B0803030501040103"/>
                <a:ea typeface="Canva Sans Bold" panose="020B0803030501040103"/>
                <a:cs typeface="Canva Sans Bold" panose="020B0803030501040103"/>
                <a:sym typeface="Canva Sans Bold" panose="020B0803030501040103"/>
              </a:rPr>
              <a:t>References</a:t>
            </a:r>
            <a:endParaRPr lang="en-US" sz="66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9305"/>
              </a:lnSpc>
            </a:p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1.https://www.analyticsvidhya.com/blog/2021/10/a-comprehensive-guide-on-market-basket-analysis/</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425"/>
              </a:lnSpc>
            </a:p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2.https://www.techtarget.com/searchcustomerexperience/definition/market-basket-analysis</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425"/>
              </a:lnSpc>
            </a:p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3. CB4 blog- https://cb4.com/blog/market-basket-analysis/</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425"/>
              </a:lnSpc>
            </a:pPr>
          </a:p>
          <a:p>
            <a:pPr algn="ctr">
              <a:lnSpc>
                <a:spcPts val="3425"/>
              </a:lnSpc>
            </a:p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4. Quantzig Website- https://www.quantzig.com/blog/benefits-market-basket-analysis/#:~:text=Market%20basket%20analysis%20helps%20identify,other%20to%20increase%20the%20sal</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5.Research by Anish Garg- https://towardsdatascience.com/association-rules-2-aa9a77241654</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7625"/>
              </a:lnSpc>
            </a:pPr>
            <a:r>
              <a:rPr lang="en-US" sz="5445">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endParaRPr lang="en-US" sz="5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6</a:t>
            </a: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 Geeks for geeks - theory on techniques on algorithms in Market basket analysis</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425"/>
              </a:lnSpc>
            </a:pPr>
            <a:r>
              <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rPr>
              <a:t>https://www.geeksforgeeks.org/market-basket-analysis-in-data-mining/</a:t>
            </a:r>
            <a:endParaRPr lang="en-US" sz="244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585"/>
              </a:lnSpc>
            </a:pPr>
          </a:p>
          <a:p>
            <a:pPr algn="ctr">
              <a:lnSpc>
                <a:spcPts val="2865"/>
              </a:lnSpc>
            </a:pPr>
          </a:p>
          <a:p>
            <a:pPr algn="ctr">
              <a:lnSpc>
                <a:spcPts val="2585"/>
              </a:lnSpc>
              <a:spcBef>
                <a:spcPct val="0"/>
              </a:spcBef>
            </a:p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086" b="-1407"/>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2566439">
            <a:off x="592274" y="3094896"/>
            <a:ext cx="2661596" cy="10671920"/>
            <a:chOff x="0" y="0"/>
            <a:chExt cx="700997" cy="2810712"/>
          </a:xfrm>
        </p:grpSpPr>
        <p:sp>
          <p:nvSpPr>
            <p:cNvPr id="3" name="Freeform 3"/>
            <p:cNvSpPr/>
            <p:nvPr/>
          </p:nvSpPr>
          <p:spPr>
            <a:xfrm>
              <a:off x="0" y="0"/>
              <a:ext cx="700997" cy="2810712"/>
            </a:xfrm>
            <a:custGeom>
              <a:avLst/>
              <a:gdLst/>
              <a:ahLst/>
              <a:cxnLst/>
              <a:rect l="l" t="t" r="r" b="b"/>
              <a:pathLst>
                <a:path w="700997" h="2810712">
                  <a:moveTo>
                    <a:pt x="0" y="0"/>
                  </a:moveTo>
                  <a:lnTo>
                    <a:pt x="700997" y="0"/>
                  </a:lnTo>
                  <a:lnTo>
                    <a:pt x="700997" y="2810712"/>
                  </a:lnTo>
                  <a:lnTo>
                    <a:pt x="0" y="2810712"/>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0" y="-38100"/>
              <a:ext cx="700997" cy="2848812"/>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2566439">
            <a:off x="16071352" y="-2755403"/>
            <a:ext cx="2661596" cy="10671920"/>
            <a:chOff x="0" y="0"/>
            <a:chExt cx="700997" cy="2810712"/>
          </a:xfrm>
        </p:grpSpPr>
        <p:sp>
          <p:nvSpPr>
            <p:cNvPr id="6" name="Freeform 6"/>
            <p:cNvSpPr/>
            <p:nvPr/>
          </p:nvSpPr>
          <p:spPr>
            <a:xfrm>
              <a:off x="0" y="0"/>
              <a:ext cx="700997" cy="2810712"/>
            </a:xfrm>
            <a:custGeom>
              <a:avLst/>
              <a:gdLst/>
              <a:ahLst/>
              <a:cxnLst/>
              <a:rect l="l" t="t" r="r" b="b"/>
              <a:pathLst>
                <a:path w="700997" h="2810712">
                  <a:moveTo>
                    <a:pt x="0" y="0"/>
                  </a:moveTo>
                  <a:lnTo>
                    <a:pt x="700997" y="0"/>
                  </a:lnTo>
                  <a:lnTo>
                    <a:pt x="700997" y="2810712"/>
                  </a:lnTo>
                  <a:lnTo>
                    <a:pt x="0" y="2810712"/>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7" name="TextBox 7"/>
            <p:cNvSpPr txBox="1"/>
            <p:nvPr/>
          </p:nvSpPr>
          <p:spPr>
            <a:xfrm>
              <a:off x="0" y="-38100"/>
              <a:ext cx="700997" cy="2848812"/>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2566439">
            <a:off x="95386" y="456061"/>
            <a:ext cx="630281" cy="8413033"/>
            <a:chOff x="0" y="0"/>
            <a:chExt cx="166000" cy="2215778"/>
          </a:xfrm>
        </p:grpSpPr>
        <p:sp>
          <p:nvSpPr>
            <p:cNvPr id="9" name="Freeform 9"/>
            <p:cNvSpPr/>
            <p:nvPr/>
          </p:nvSpPr>
          <p:spPr>
            <a:xfrm>
              <a:off x="0" y="0"/>
              <a:ext cx="166000" cy="2215778"/>
            </a:xfrm>
            <a:custGeom>
              <a:avLst/>
              <a:gdLst/>
              <a:ahLst/>
              <a:cxnLst/>
              <a:rect l="l" t="t" r="r" b="b"/>
              <a:pathLst>
                <a:path w="166000" h="2215778">
                  <a:moveTo>
                    <a:pt x="0" y="0"/>
                  </a:moveTo>
                  <a:lnTo>
                    <a:pt x="166000" y="0"/>
                  </a:lnTo>
                  <a:lnTo>
                    <a:pt x="166000" y="2215778"/>
                  </a:lnTo>
                  <a:lnTo>
                    <a:pt x="0" y="2215778"/>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10" name="TextBox 10"/>
            <p:cNvSpPr txBox="1"/>
            <p:nvPr/>
          </p:nvSpPr>
          <p:spPr>
            <a:xfrm>
              <a:off x="0" y="-38100"/>
              <a:ext cx="166000" cy="2253878"/>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2566439">
            <a:off x="17972860" y="1285127"/>
            <a:ext cx="630281" cy="8413033"/>
            <a:chOff x="0" y="0"/>
            <a:chExt cx="166000" cy="2215778"/>
          </a:xfrm>
        </p:grpSpPr>
        <p:sp>
          <p:nvSpPr>
            <p:cNvPr id="12" name="Freeform 12"/>
            <p:cNvSpPr/>
            <p:nvPr/>
          </p:nvSpPr>
          <p:spPr>
            <a:xfrm>
              <a:off x="0" y="0"/>
              <a:ext cx="166000" cy="2215778"/>
            </a:xfrm>
            <a:custGeom>
              <a:avLst/>
              <a:gdLst/>
              <a:ahLst/>
              <a:cxnLst/>
              <a:rect l="l" t="t" r="r" b="b"/>
              <a:pathLst>
                <a:path w="166000" h="2215778">
                  <a:moveTo>
                    <a:pt x="0" y="0"/>
                  </a:moveTo>
                  <a:lnTo>
                    <a:pt x="166000" y="0"/>
                  </a:lnTo>
                  <a:lnTo>
                    <a:pt x="166000" y="2215778"/>
                  </a:lnTo>
                  <a:lnTo>
                    <a:pt x="0" y="2215778"/>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13" name="TextBox 13"/>
            <p:cNvSpPr txBox="1"/>
            <p:nvPr/>
          </p:nvSpPr>
          <p:spPr>
            <a:xfrm>
              <a:off x="0" y="-38100"/>
              <a:ext cx="166000" cy="2253878"/>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3837413" y="2456584"/>
            <a:ext cx="10143949" cy="1743972"/>
          </a:xfrm>
          <a:prstGeom prst="rect">
            <a:avLst/>
          </a:prstGeom>
        </p:spPr>
        <p:txBody>
          <a:bodyPr lIns="0" tIns="0" rIns="0" bIns="0" rtlCol="0" anchor="t">
            <a:spAutoFit/>
          </a:bodyPr>
          <a:lstStyle/>
          <a:p>
            <a:pPr algn="ctr">
              <a:lnSpc>
                <a:spcPts val="13115"/>
              </a:lnSpc>
            </a:pPr>
            <a:r>
              <a:rPr lang="en-US" sz="13245">
                <a:solidFill>
                  <a:srgbClr val="FFFFFF"/>
                </a:solidFill>
                <a:latin typeface="Montserrat Ultra-Bold" panose="00000900000000000000"/>
                <a:ea typeface="Montserrat Ultra-Bold" panose="00000900000000000000"/>
                <a:cs typeface="Montserrat Ultra-Bold" panose="00000900000000000000"/>
                <a:sym typeface="Montserrat Ultra-Bold" panose="00000900000000000000"/>
              </a:rPr>
              <a:t>Thank you</a:t>
            </a:r>
            <a:endParaRPr lang="en-US" sz="13245">
              <a:solidFill>
                <a:srgbClr val="FFFFFF"/>
              </a:solidFill>
              <a:latin typeface="Montserrat Ultra-Bold" panose="00000900000000000000"/>
              <a:ea typeface="Montserrat Ultra-Bold" panose="00000900000000000000"/>
              <a:cs typeface="Montserrat Ultra-Bold" panose="00000900000000000000"/>
              <a:sym typeface="Montserrat Ultra-Bold" panose="00000900000000000000"/>
            </a:endParaRPr>
          </a:p>
        </p:txBody>
      </p:sp>
      <p:sp>
        <p:nvSpPr>
          <p:cNvPr id="15" name="TextBox 15"/>
          <p:cNvSpPr txBox="1"/>
          <p:nvPr/>
        </p:nvSpPr>
        <p:spPr>
          <a:xfrm>
            <a:off x="9416577" y="6103070"/>
            <a:ext cx="8314922" cy="3665383"/>
          </a:xfrm>
          <a:prstGeom prst="rect">
            <a:avLst/>
          </a:prstGeom>
        </p:spPr>
        <p:txBody>
          <a:bodyPr lIns="0" tIns="0" rIns="0" bIns="0" rtlCol="0" anchor="t">
            <a:spAutoFit/>
          </a:bodyPr>
          <a:lstStyle/>
          <a:p>
            <a:pPr algn="l">
              <a:lnSpc>
                <a:spcPts val="4455"/>
              </a:lnSpc>
            </a:pPr>
            <a:r>
              <a:rPr lang="en-US" sz="3715" spc="304">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PRESENTED BY-GROUP 11</a:t>
            </a:r>
            <a:endParaRPr lang="en-US" sz="3715" spc="304">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a:p>
            <a:pPr algn="l">
              <a:lnSpc>
                <a:spcPts val="4455"/>
              </a:lnSpc>
            </a:pPr>
            <a:r>
              <a:rPr lang="en-US" sz="3715" spc="304">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MEMBERS</a:t>
            </a:r>
            <a:endParaRPr lang="en-US" sz="3715" spc="304">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a:p>
            <a:pPr algn="l">
              <a:lnSpc>
                <a:spcPts val="4455"/>
              </a:lnSpc>
            </a:pPr>
            <a:r>
              <a:rPr lang="en-US" sz="3715" spc="304">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22052199-DEBABRATA PAUL</a:t>
            </a:r>
            <a:endParaRPr lang="en-US" sz="3715" spc="304">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a:p>
            <a:pPr algn="l">
              <a:lnSpc>
                <a:spcPts val="3880"/>
              </a:lnSpc>
            </a:pPr>
            <a:r>
              <a:rPr lang="en-US" sz="3235" spc="265">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22052208-GAYATHRI DEVADAS</a:t>
            </a:r>
            <a:endParaRPr lang="en-US" sz="3235" spc="265">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a:p>
            <a:pPr algn="l">
              <a:lnSpc>
                <a:spcPts val="3880"/>
              </a:lnSpc>
            </a:pPr>
            <a:r>
              <a:rPr lang="en-US" sz="3235" spc="265">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22052237-SHAKTISWARUP PRADHAN</a:t>
            </a:r>
            <a:endParaRPr lang="en-US" sz="3235" spc="265">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a:p>
            <a:pPr algn="l">
              <a:lnSpc>
                <a:spcPts val="3880"/>
              </a:lnSpc>
            </a:pPr>
            <a:r>
              <a:rPr lang="en-US" sz="3235" spc="265">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22052244-SOHINI CHATTARAJ</a:t>
            </a:r>
            <a:endParaRPr lang="en-US" sz="3235" spc="265">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a:p>
            <a:pPr algn="l">
              <a:lnSpc>
                <a:spcPts val="3880"/>
              </a:lnSpc>
              <a:spcBef>
                <a:spcPct val="0"/>
              </a:spcBef>
            </a:pPr>
            <a:r>
              <a:rPr lang="en-US" sz="3235" spc="265">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rPr>
              <a:t>22052255-TANISHA BASU</a:t>
            </a:r>
            <a:endParaRPr lang="en-US" sz="3235" spc="265">
              <a:solidFill>
                <a:srgbClr val="FFFFFF"/>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52055" y="2304098"/>
            <a:ext cx="14008751" cy="7879922"/>
          </a:xfrm>
          <a:custGeom>
            <a:avLst/>
            <a:gdLst/>
            <a:ahLst/>
            <a:cxnLst/>
            <a:rect l="l" t="t" r="r" b="b"/>
            <a:pathLst>
              <a:path w="14008751" h="7879922">
                <a:moveTo>
                  <a:pt x="0" y="0"/>
                </a:moveTo>
                <a:lnTo>
                  <a:pt x="14008751" y="0"/>
                </a:lnTo>
                <a:lnTo>
                  <a:pt x="14008751" y="7879922"/>
                </a:lnTo>
                <a:lnTo>
                  <a:pt x="0" y="7879922"/>
                </a:lnTo>
                <a:lnTo>
                  <a:pt x="0" y="0"/>
                </a:lnTo>
                <a:close/>
              </a:path>
            </a:pathLst>
          </a:custGeom>
          <a:blipFill>
            <a:blip r:embed="rId1"/>
            <a:stretch>
              <a:fillRect l="-5970" t="-12359" r="-7018"/>
            </a:stretch>
          </a:blipFill>
        </p:spPr>
      </p:sp>
      <p:sp>
        <p:nvSpPr>
          <p:cNvPr id="3" name="TextBox 3"/>
          <p:cNvSpPr txBox="1"/>
          <p:nvPr/>
        </p:nvSpPr>
        <p:spPr>
          <a:xfrm>
            <a:off x="444381" y="2232660"/>
            <a:ext cx="7142869" cy="6399202"/>
          </a:xfrm>
          <a:prstGeom prst="rect">
            <a:avLst/>
          </a:prstGeom>
        </p:spPr>
        <p:txBody>
          <a:bodyPr lIns="0" tIns="0" rIns="0" bIns="0" rtlCol="0" anchor="t">
            <a:spAutoFit/>
          </a:bodyPr>
          <a:lstStyle/>
          <a:p>
            <a:pPr algn="l">
              <a:lnSpc>
                <a:spcPts val="4275"/>
              </a:lnSpc>
            </a:pPr>
            <a:r>
              <a:rPr lang="en-US" sz="3055">
                <a:solidFill>
                  <a:srgbClr val="000000"/>
                </a:solidFill>
                <a:latin typeface="Canva Sans Bold" panose="020B0803030501040103"/>
                <a:ea typeface="Canva Sans Bold" panose="020B0803030501040103"/>
                <a:cs typeface="Canva Sans Bold" panose="020B0803030501040103"/>
                <a:sym typeface="Canva Sans Bold" panose="020B0803030501040103"/>
              </a:rPr>
              <a:t>The motivation for choosing this topic stems from the immense value that Market Basket Analysis can bring to various industries. Whether it’s a retail store looking to increase its cross-selling opportunities or an e-commerce platform aiming to improve its recommendation engine, the insights gained from this analysis can drive tangible improvements in both revenue and customer experience.</a:t>
            </a:r>
            <a:endParaRPr lang="en-US" sz="3055">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grpSp>
        <p:nvGrpSpPr>
          <p:cNvPr id="4" name="Group 4"/>
          <p:cNvGrpSpPr/>
          <p:nvPr/>
        </p:nvGrpSpPr>
        <p:grpSpPr>
          <a:xfrm rot="0">
            <a:off x="7408545" y="2289810"/>
            <a:ext cx="8496300" cy="1648777"/>
            <a:chOff x="0" y="0"/>
            <a:chExt cx="11328400" cy="2198370"/>
          </a:xfrm>
        </p:grpSpPr>
        <p:sp>
          <p:nvSpPr>
            <p:cNvPr id="5" name="Freeform 5"/>
            <p:cNvSpPr/>
            <p:nvPr/>
          </p:nvSpPr>
          <p:spPr>
            <a:xfrm>
              <a:off x="50800" y="46990"/>
              <a:ext cx="11225530" cy="2099310"/>
            </a:xfrm>
            <a:custGeom>
              <a:avLst/>
              <a:gdLst/>
              <a:ahLst/>
              <a:cxnLst/>
              <a:rect l="l" t="t" r="r" b="b"/>
              <a:pathLst>
                <a:path w="11225530" h="2099310">
                  <a:moveTo>
                    <a:pt x="0" y="511810"/>
                  </a:moveTo>
                  <a:cubicBezTo>
                    <a:pt x="0" y="510540"/>
                    <a:pt x="2540" y="492760"/>
                    <a:pt x="3810" y="483870"/>
                  </a:cubicBezTo>
                  <a:cubicBezTo>
                    <a:pt x="6350" y="474980"/>
                    <a:pt x="8890" y="457200"/>
                    <a:pt x="8890" y="457200"/>
                  </a:cubicBezTo>
                  <a:cubicBezTo>
                    <a:pt x="8890" y="457200"/>
                    <a:pt x="16510" y="440690"/>
                    <a:pt x="20320" y="431800"/>
                  </a:cubicBezTo>
                  <a:cubicBezTo>
                    <a:pt x="24130" y="424180"/>
                    <a:pt x="31750" y="407670"/>
                    <a:pt x="31750" y="406400"/>
                  </a:cubicBezTo>
                  <a:cubicBezTo>
                    <a:pt x="31750" y="406400"/>
                    <a:pt x="43180" y="392430"/>
                    <a:pt x="48260" y="384810"/>
                  </a:cubicBezTo>
                  <a:cubicBezTo>
                    <a:pt x="54610" y="377190"/>
                    <a:pt x="64770" y="363220"/>
                    <a:pt x="66040" y="363220"/>
                  </a:cubicBezTo>
                  <a:cubicBezTo>
                    <a:pt x="66040" y="363220"/>
                    <a:pt x="80010" y="351790"/>
                    <a:pt x="87630" y="346710"/>
                  </a:cubicBezTo>
                  <a:cubicBezTo>
                    <a:pt x="93980" y="340360"/>
                    <a:pt x="107950" y="328930"/>
                    <a:pt x="109220" y="328930"/>
                  </a:cubicBezTo>
                  <a:cubicBezTo>
                    <a:pt x="109220" y="328930"/>
                    <a:pt x="125730" y="321310"/>
                    <a:pt x="133350" y="317500"/>
                  </a:cubicBezTo>
                  <a:cubicBezTo>
                    <a:pt x="142240" y="313690"/>
                    <a:pt x="158750" y="306070"/>
                    <a:pt x="158750" y="306070"/>
                  </a:cubicBezTo>
                  <a:cubicBezTo>
                    <a:pt x="158750" y="306070"/>
                    <a:pt x="176530" y="303530"/>
                    <a:pt x="185420" y="300990"/>
                  </a:cubicBezTo>
                  <a:cubicBezTo>
                    <a:pt x="195580" y="299720"/>
                    <a:pt x="199390" y="298450"/>
                    <a:pt x="213360" y="295910"/>
                  </a:cubicBezTo>
                  <a:cubicBezTo>
                    <a:pt x="266700" y="288290"/>
                    <a:pt x="449580" y="267970"/>
                    <a:pt x="596900" y="255270"/>
                  </a:cubicBezTo>
                  <a:cubicBezTo>
                    <a:pt x="796290" y="237490"/>
                    <a:pt x="1052830" y="217170"/>
                    <a:pt x="1301750" y="209550"/>
                  </a:cubicBezTo>
                  <a:cubicBezTo>
                    <a:pt x="1579880" y="201930"/>
                    <a:pt x="1865630" y="204470"/>
                    <a:pt x="2189480" y="212090"/>
                  </a:cubicBezTo>
                  <a:cubicBezTo>
                    <a:pt x="2579370" y="222250"/>
                    <a:pt x="3159760" y="233680"/>
                    <a:pt x="3479800" y="273050"/>
                  </a:cubicBezTo>
                  <a:cubicBezTo>
                    <a:pt x="3672840" y="295910"/>
                    <a:pt x="3752850" y="342900"/>
                    <a:pt x="3938270" y="364490"/>
                  </a:cubicBezTo>
                  <a:cubicBezTo>
                    <a:pt x="4217670" y="397510"/>
                    <a:pt x="4761230" y="405130"/>
                    <a:pt x="4999990" y="405130"/>
                  </a:cubicBezTo>
                  <a:cubicBezTo>
                    <a:pt x="5120640" y="405130"/>
                    <a:pt x="5152390" y="401320"/>
                    <a:pt x="5274310" y="394970"/>
                  </a:cubicBezTo>
                  <a:cubicBezTo>
                    <a:pt x="5511800" y="382270"/>
                    <a:pt x="6228080" y="231140"/>
                    <a:pt x="6336030" y="326390"/>
                  </a:cubicBezTo>
                  <a:cubicBezTo>
                    <a:pt x="6379210" y="365760"/>
                    <a:pt x="6305550" y="458470"/>
                    <a:pt x="6347460" y="500380"/>
                  </a:cubicBezTo>
                  <a:cubicBezTo>
                    <a:pt x="6437630" y="588010"/>
                    <a:pt x="6958330" y="521970"/>
                    <a:pt x="7157720" y="529590"/>
                  </a:cubicBezTo>
                  <a:cubicBezTo>
                    <a:pt x="7274560" y="534670"/>
                    <a:pt x="7434580" y="552450"/>
                    <a:pt x="7435850" y="542290"/>
                  </a:cubicBezTo>
                  <a:cubicBezTo>
                    <a:pt x="7437120" y="532130"/>
                    <a:pt x="7141210" y="464820"/>
                    <a:pt x="7141210" y="464820"/>
                  </a:cubicBezTo>
                  <a:cubicBezTo>
                    <a:pt x="7139940" y="464820"/>
                    <a:pt x="7122160" y="461010"/>
                    <a:pt x="7113270" y="459740"/>
                  </a:cubicBezTo>
                  <a:cubicBezTo>
                    <a:pt x="7104380" y="457200"/>
                    <a:pt x="7086600" y="453390"/>
                    <a:pt x="7086600" y="453390"/>
                  </a:cubicBezTo>
                  <a:cubicBezTo>
                    <a:pt x="7086600" y="453390"/>
                    <a:pt x="7070090" y="445770"/>
                    <a:pt x="7061200" y="441960"/>
                  </a:cubicBezTo>
                  <a:cubicBezTo>
                    <a:pt x="7053580" y="438150"/>
                    <a:pt x="7037070" y="430530"/>
                    <a:pt x="7037070" y="430530"/>
                  </a:cubicBezTo>
                  <a:cubicBezTo>
                    <a:pt x="7035800" y="430530"/>
                    <a:pt x="7021830" y="419100"/>
                    <a:pt x="7015480" y="412750"/>
                  </a:cubicBezTo>
                  <a:cubicBezTo>
                    <a:pt x="7007860" y="407670"/>
                    <a:pt x="6993890" y="396240"/>
                    <a:pt x="6993890" y="396240"/>
                  </a:cubicBezTo>
                  <a:cubicBezTo>
                    <a:pt x="6993890" y="394970"/>
                    <a:pt x="6982460" y="381000"/>
                    <a:pt x="6977380" y="373380"/>
                  </a:cubicBezTo>
                  <a:cubicBezTo>
                    <a:pt x="6972300" y="367030"/>
                    <a:pt x="6960870" y="351790"/>
                    <a:pt x="6960870" y="351790"/>
                  </a:cubicBezTo>
                  <a:cubicBezTo>
                    <a:pt x="6960870" y="351790"/>
                    <a:pt x="6953250" y="335280"/>
                    <a:pt x="6949440" y="326390"/>
                  </a:cubicBezTo>
                  <a:cubicBezTo>
                    <a:pt x="6945630" y="317500"/>
                    <a:pt x="6939280" y="300990"/>
                    <a:pt x="6939280" y="300990"/>
                  </a:cubicBezTo>
                  <a:cubicBezTo>
                    <a:pt x="6939280" y="300990"/>
                    <a:pt x="6935470" y="283210"/>
                    <a:pt x="6934200" y="274320"/>
                  </a:cubicBezTo>
                  <a:cubicBezTo>
                    <a:pt x="6932930" y="265430"/>
                    <a:pt x="6930390" y="247650"/>
                    <a:pt x="6930390" y="246380"/>
                  </a:cubicBezTo>
                  <a:cubicBezTo>
                    <a:pt x="6930390" y="246380"/>
                    <a:pt x="6931660" y="228600"/>
                    <a:pt x="6931660" y="219710"/>
                  </a:cubicBezTo>
                  <a:cubicBezTo>
                    <a:pt x="6932930" y="210820"/>
                    <a:pt x="6934200" y="191770"/>
                    <a:pt x="6934200" y="191770"/>
                  </a:cubicBezTo>
                  <a:cubicBezTo>
                    <a:pt x="6934200" y="191770"/>
                    <a:pt x="6939280" y="173990"/>
                    <a:pt x="6943090" y="165100"/>
                  </a:cubicBezTo>
                  <a:cubicBezTo>
                    <a:pt x="6945630" y="157480"/>
                    <a:pt x="6950710" y="139700"/>
                    <a:pt x="6950710" y="139700"/>
                  </a:cubicBezTo>
                  <a:cubicBezTo>
                    <a:pt x="6951980" y="139700"/>
                    <a:pt x="6960870" y="124460"/>
                    <a:pt x="6965950" y="115570"/>
                  </a:cubicBezTo>
                  <a:cubicBezTo>
                    <a:pt x="6971030" y="107950"/>
                    <a:pt x="6979920" y="92710"/>
                    <a:pt x="6981190" y="92710"/>
                  </a:cubicBezTo>
                  <a:cubicBezTo>
                    <a:pt x="6981190" y="92710"/>
                    <a:pt x="6993890" y="80010"/>
                    <a:pt x="7000240" y="73660"/>
                  </a:cubicBezTo>
                  <a:cubicBezTo>
                    <a:pt x="7006590" y="67310"/>
                    <a:pt x="7019290" y="54610"/>
                    <a:pt x="7020560" y="54610"/>
                  </a:cubicBezTo>
                  <a:cubicBezTo>
                    <a:pt x="7020560" y="54610"/>
                    <a:pt x="7035800" y="45720"/>
                    <a:pt x="7043420" y="40640"/>
                  </a:cubicBezTo>
                  <a:cubicBezTo>
                    <a:pt x="7052310" y="35560"/>
                    <a:pt x="7067550" y="26670"/>
                    <a:pt x="7067550" y="26670"/>
                  </a:cubicBezTo>
                  <a:cubicBezTo>
                    <a:pt x="7067550" y="26670"/>
                    <a:pt x="7085330" y="21590"/>
                    <a:pt x="7094220" y="19050"/>
                  </a:cubicBezTo>
                  <a:cubicBezTo>
                    <a:pt x="7103110" y="16510"/>
                    <a:pt x="7120890" y="11430"/>
                    <a:pt x="7120890" y="11430"/>
                  </a:cubicBezTo>
                  <a:cubicBezTo>
                    <a:pt x="7120890" y="11430"/>
                    <a:pt x="7138670" y="10160"/>
                    <a:pt x="7148830" y="10160"/>
                  </a:cubicBezTo>
                  <a:cubicBezTo>
                    <a:pt x="7157720" y="10160"/>
                    <a:pt x="7161530" y="8890"/>
                    <a:pt x="7175500" y="8890"/>
                  </a:cubicBezTo>
                  <a:cubicBezTo>
                    <a:pt x="7221220" y="7620"/>
                    <a:pt x="7357110" y="0"/>
                    <a:pt x="7471410" y="3810"/>
                  </a:cubicBezTo>
                  <a:cubicBezTo>
                    <a:pt x="7626350" y="8890"/>
                    <a:pt x="7828280" y="25400"/>
                    <a:pt x="8021320" y="46990"/>
                  </a:cubicBezTo>
                  <a:cubicBezTo>
                    <a:pt x="8235950" y="71120"/>
                    <a:pt x="8455660" y="104140"/>
                    <a:pt x="8703310" y="144780"/>
                  </a:cubicBezTo>
                  <a:cubicBezTo>
                    <a:pt x="9001760" y="194310"/>
                    <a:pt x="9396730" y="251460"/>
                    <a:pt x="9683750" y="328930"/>
                  </a:cubicBezTo>
                  <a:cubicBezTo>
                    <a:pt x="9916160" y="389890"/>
                    <a:pt x="10247630" y="516890"/>
                    <a:pt x="10303510" y="544830"/>
                  </a:cubicBezTo>
                  <a:cubicBezTo>
                    <a:pt x="10312400" y="548640"/>
                    <a:pt x="10309860" y="551180"/>
                    <a:pt x="10318750" y="554990"/>
                  </a:cubicBezTo>
                  <a:cubicBezTo>
                    <a:pt x="10349230" y="566420"/>
                    <a:pt x="10551160" y="591820"/>
                    <a:pt x="10552430" y="591820"/>
                  </a:cubicBezTo>
                  <a:cubicBezTo>
                    <a:pt x="10552430" y="591820"/>
                    <a:pt x="10570210" y="596900"/>
                    <a:pt x="10579100" y="598170"/>
                  </a:cubicBezTo>
                  <a:cubicBezTo>
                    <a:pt x="10587990" y="600710"/>
                    <a:pt x="10604500" y="604520"/>
                    <a:pt x="10605770" y="605790"/>
                  </a:cubicBezTo>
                  <a:cubicBezTo>
                    <a:pt x="10605770" y="605790"/>
                    <a:pt x="10622280" y="613410"/>
                    <a:pt x="10629900" y="618490"/>
                  </a:cubicBezTo>
                  <a:cubicBezTo>
                    <a:pt x="10637520" y="622300"/>
                    <a:pt x="10654030" y="629920"/>
                    <a:pt x="10654030" y="629920"/>
                  </a:cubicBezTo>
                  <a:cubicBezTo>
                    <a:pt x="10655300" y="631190"/>
                    <a:pt x="10668000" y="642620"/>
                    <a:pt x="10675620" y="648970"/>
                  </a:cubicBezTo>
                  <a:cubicBezTo>
                    <a:pt x="10681970" y="655320"/>
                    <a:pt x="10695940" y="666750"/>
                    <a:pt x="10695940" y="666750"/>
                  </a:cubicBezTo>
                  <a:cubicBezTo>
                    <a:pt x="10695940" y="666750"/>
                    <a:pt x="10697210" y="670560"/>
                    <a:pt x="10699750" y="673100"/>
                  </a:cubicBezTo>
                  <a:cubicBezTo>
                    <a:pt x="10709910" y="678180"/>
                    <a:pt x="10750550" y="676910"/>
                    <a:pt x="10787380" y="681990"/>
                  </a:cubicBezTo>
                  <a:cubicBezTo>
                    <a:pt x="10848340" y="692150"/>
                    <a:pt x="11031220" y="730250"/>
                    <a:pt x="11032490" y="730250"/>
                  </a:cubicBezTo>
                  <a:cubicBezTo>
                    <a:pt x="11032490" y="731520"/>
                    <a:pt x="11050270" y="735330"/>
                    <a:pt x="11059160" y="737870"/>
                  </a:cubicBezTo>
                  <a:cubicBezTo>
                    <a:pt x="11068050" y="740410"/>
                    <a:pt x="11084560" y="745490"/>
                    <a:pt x="11085830" y="745490"/>
                  </a:cubicBezTo>
                  <a:cubicBezTo>
                    <a:pt x="11085830" y="745490"/>
                    <a:pt x="11101070" y="755650"/>
                    <a:pt x="11108690" y="759460"/>
                  </a:cubicBezTo>
                  <a:cubicBezTo>
                    <a:pt x="11117580" y="764540"/>
                    <a:pt x="11132820" y="773430"/>
                    <a:pt x="11132820" y="773430"/>
                  </a:cubicBezTo>
                  <a:cubicBezTo>
                    <a:pt x="11134090" y="773430"/>
                    <a:pt x="11146790" y="786130"/>
                    <a:pt x="11153140" y="792480"/>
                  </a:cubicBezTo>
                  <a:cubicBezTo>
                    <a:pt x="11159490" y="798830"/>
                    <a:pt x="11173460" y="811530"/>
                    <a:pt x="11173460" y="811530"/>
                  </a:cubicBezTo>
                  <a:cubicBezTo>
                    <a:pt x="11173460" y="811530"/>
                    <a:pt x="11182350" y="826770"/>
                    <a:pt x="11187430" y="834390"/>
                  </a:cubicBezTo>
                  <a:cubicBezTo>
                    <a:pt x="11192510" y="842010"/>
                    <a:pt x="11202670" y="857250"/>
                    <a:pt x="11202670" y="857250"/>
                  </a:cubicBezTo>
                  <a:cubicBezTo>
                    <a:pt x="11202670" y="858520"/>
                    <a:pt x="11209020" y="875030"/>
                    <a:pt x="11211560" y="883920"/>
                  </a:cubicBezTo>
                  <a:cubicBezTo>
                    <a:pt x="11214100" y="892810"/>
                    <a:pt x="11220450" y="909320"/>
                    <a:pt x="11220450" y="909320"/>
                  </a:cubicBezTo>
                  <a:cubicBezTo>
                    <a:pt x="11220450" y="910590"/>
                    <a:pt x="11221720" y="928370"/>
                    <a:pt x="11222990" y="937260"/>
                  </a:cubicBezTo>
                  <a:cubicBezTo>
                    <a:pt x="11222990" y="946150"/>
                    <a:pt x="11225530" y="963930"/>
                    <a:pt x="11225530" y="965200"/>
                  </a:cubicBezTo>
                  <a:cubicBezTo>
                    <a:pt x="11225530" y="965200"/>
                    <a:pt x="11221720" y="982980"/>
                    <a:pt x="11220450" y="991870"/>
                  </a:cubicBezTo>
                  <a:cubicBezTo>
                    <a:pt x="11219180" y="1000760"/>
                    <a:pt x="11216640" y="1018540"/>
                    <a:pt x="11216640" y="1019810"/>
                  </a:cubicBezTo>
                  <a:cubicBezTo>
                    <a:pt x="11216640" y="1019810"/>
                    <a:pt x="11209020" y="1036320"/>
                    <a:pt x="11205210" y="1045210"/>
                  </a:cubicBezTo>
                  <a:cubicBezTo>
                    <a:pt x="11202670" y="1052830"/>
                    <a:pt x="11195050" y="1069340"/>
                    <a:pt x="11195050" y="1070610"/>
                  </a:cubicBezTo>
                  <a:cubicBezTo>
                    <a:pt x="11195050" y="1070610"/>
                    <a:pt x="11183620" y="1084580"/>
                    <a:pt x="11178540" y="1092200"/>
                  </a:cubicBezTo>
                  <a:cubicBezTo>
                    <a:pt x="11173460" y="1099820"/>
                    <a:pt x="11162030" y="1113790"/>
                    <a:pt x="11162030" y="1113790"/>
                  </a:cubicBezTo>
                  <a:cubicBezTo>
                    <a:pt x="11162030" y="1115060"/>
                    <a:pt x="11148060" y="1126490"/>
                    <a:pt x="11140440" y="1131570"/>
                  </a:cubicBezTo>
                  <a:cubicBezTo>
                    <a:pt x="11134090" y="1137920"/>
                    <a:pt x="11120120" y="1149350"/>
                    <a:pt x="11120120" y="1149350"/>
                  </a:cubicBezTo>
                  <a:cubicBezTo>
                    <a:pt x="11118850" y="1149350"/>
                    <a:pt x="11103610" y="1156970"/>
                    <a:pt x="11094720" y="1160780"/>
                  </a:cubicBezTo>
                  <a:cubicBezTo>
                    <a:pt x="11087100" y="1164590"/>
                    <a:pt x="11070590" y="1173480"/>
                    <a:pt x="11070590" y="1173480"/>
                  </a:cubicBezTo>
                  <a:cubicBezTo>
                    <a:pt x="11069320" y="1173480"/>
                    <a:pt x="11051540" y="1177290"/>
                    <a:pt x="11042650" y="1178560"/>
                  </a:cubicBezTo>
                  <a:cubicBezTo>
                    <a:pt x="11033760" y="1181100"/>
                    <a:pt x="11015980" y="1184910"/>
                    <a:pt x="11015980" y="1184910"/>
                  </a:cubicBezTo>
                  <a:cubicBezTo>
                    <a:pt x="11015980" y="1184910"/>
                    <a:pt x="10998200" y="1183640"/>
                    <a:pt x="10988040" y="1183640"/>
                  </a:cubicBezTo>
                  <a:cubicBezTo>
                    <a:pt x="10979150" y="1183640"/>
                    <a:pt x="10966450" y="1182370"/>
                    <a:pt x="10961370" y="1182370"/>
                  </a:cubicBezTo>
                  <a:cubicBezTo>
                    <a:pt x="10958830" y="1182370"/>
                    <a:pt x="10957560" y="1182370"/>
                    <a:pt x="10956290" y="1182370"/>
                  </a:cubicBezTo>
                  <a:cubicBezTo>
                    <a:pt x="10953750" y="1182370"/>
                    <a:pt x="10929620" y="1187450"/>
                    <a:pt x="10929620" y="1187450"/>
                  </a:cubicBezTo>
                  <a:cubicBezTo>
                    <a:pt x="10929620" y="1187450"/>
                    <a:pt x="10910570" y="1187450"/>
                    <a:pt x="10901680" y="1187450"/>
                  </a:cubicBezTo>
                  <a:cubicBezTo>
                    <a:pt x="10892790" y="1187450"/>
                    <a:pt x="10887710" y="1187450"/>
                    <a:pt x="10873740" y="1187450"/>
                  </a:cubicBezTo>
                  <a:cubicBezTo>
                    <a:pt x="10833100" y="1183640"/>
                    <a:pt x="10657840" y="1156970"/>
                    <a:pt x="10627360" y="1159510"/>
                  </a:cubicBezTo>
                  <a:cubicBezTo>
                    <a:pt x="10621010" y="1159510"/>
                    <a:pt x="10619740" y="1162050"/>
                    <a:pt x="10615930" y="1163320"/>
                  </a:cubicBezTo>
                  <a:cubicBezTo>
                    <a:pt x="10612120" y="1164590"/>
                    <a:pt x="10609580" y="1163320"/>
                    <a:pt x="10608310" y="1165860"/>
                  </a:cubicBezTo>
                  <a:cubicBezTo>
                    <a:pt x="10604500" y="1169670"/>
                    <a:pt x="10603230" y="1182370"/>
                    <a:pt x="10600690" y="1191260"/>
                  </a:cubicBezTo>
                  <a:cubicBezTo>
                    <a:pt x="10598150" y="1200150"/>
                    <a:pt x="10591800" y="1217930"/>
                    <a:pt x="10591800" y="1217930"/>
                  </a:cubicBezTo>
                  <a:cubicBezTo>
                    <a:pt x="10591800" y="1217930"/>
                    <a:pt x="10582910" y="1233170"/>
                    <a:pt x="10577830" y="1240790"/>
                  </a:cubicBezTo>
                  <a:cubicBezTo>
                    <a:pt x="10574020" y="1249680"/>
                    <a:pt x="10563860" y="1264920"/>
                    <a:pt x="10563860" y="1264920"/>
                  </a:cubicBezTo>
                  <a:cubicBezTo>
                    <a:pt x="10563860" y="1264920"/>
                    <a:pt x="10551160" y="1277620"/>
                    <a:pt x="10544810" y="1285240"/>
                  </a:cubicBezTo>
                  <a:cubicBezTo>
                    <a:pt x="10538460" y="1291590"/>
                    <a:pt x="10525760" y="1304290"/>
                    <a:pt x="10525760" y="1304290"/>
                  </a:cubicBezTo>
                  <a:cubicBezTo>
                    <a:pt x="10524490" y="1304290"/>
                    <a:pt x="10509250" y="1314450"/>
                    <a:pt x="10501630" y="1318260"/>
                  </a:cubicBezTo>
                  <a:cubicBezTo>
                    <a:pt x="10494010" y="1323340"/>
                    <a:pt x="10478770" y="1333500"/>
                    <a:pt x="10478770" y="1333500"/>
                  </a:cubicBezTo>
                  <a:cubicBezTo>
                    <a:pt x="10477500" y="1333500"/>
                    <a:pt x="10460990" y="1338580"/>
                    <a:pt x="10452100" y="1341120"/>
                  </a:cubicBezTo>
                  <a:cubicBezTo>
                    <a:pt x="10443210" y="1343660"/>
                    <a:pt x="10426700" y="1350010"/>
                    <a:pt x="10425430" y="1350010"/>
                  </a:cubicBezTo>
                  <a:cubicBezTo>
                    <a:pt x="10425430" y="1350010"/>
                    <a:pt x="10407650" y="1351280"/>
                    <a:pt x="10398760" y="1351280"/>
                  </a:cubicBezTo>
                  <a:cubicBezTo>
                    <a:pt x="10388600" y="1352550"/>
                    <a:pt x="10377170" y="1347470"/>
                    <a:pt x="10370820" y="1353820"/>
                  </a:cubicBezTo>
                  <a:cubicBezTo>
                    <a:pt x="10361930" y="1361440"/>
                    <a:pt x="10374630" y="1397000"/>
                    <a:pt x="10361930" y="1407160"/>
                  </a:cubicBezTo>
                  <a:cubicBezTo>
                    <a:pt x="10344150" y="1422400"/>
                    <a:pt x="10264140" y="1400810"/>
                    <a:pt x="10250170" y="1408430"/>
                  </a:cubicBezTo>
                  <a:cubicBezTo>
                    <a:pt x="10246360" y="1409700"/>
                    <a:pt x="10247630" y="1413510"/>
                    <a:pt x="10245090" y="1416050"/>
                  </a:cubicBezTo>
                  <a:cubicBezTo>
                    <a:pt x="10241280" y="1422400"/>
                    <a:pt x="10229850" y="1438910"/>
                    <a:pt x="10229850" y="1440180"/>
                  </a:cubicBezTo>
                  <a:cubicBezTo>
                    <a:pt x="10229850" y="1440180"/>
                    <a:pt x="10217150" y="1452880"/>
                    <a:pt x="10210800" y="1459230"/>
                  </a:cubicBezTo>
                  <a:cubicBezTo>
                    <a:pt x="10203180" y="1465580"/>
                    <a:pt x="10190480" y="1477010"/>
                    <a:pt x="10190480" y="1478280"/>
                  </a:cubicBezTo>
                  <a:cubicBezTo>
                    <a:pt x="10190480" y="1478280"/>
                    <a:pt x="10173970" y="1487170"/>
                    <a:pt x="10166350" y="1490980"/>
                  </a:cubicBezTo>
                  <a:cubicBezTo>
                    <a:pt x="10158730" y="1496060"/>
                    <a:pt x="10142220" y="1504950"/>
                    <a:pt x="10142220" y="1504950"/>
                  </a:cubicBezTo>
                  <a:cubicBezTo>
                    <a:pt x="10142220" y="1504950"/>
                    <a:pt x="10124440" y="1510030"/>
                    <a:pt x="10115550" y="1512570"/>
                  </a:cubicBezTo>
                  <a:cubicBezTo>
                    <a:pt x="10106660" y="1515110"/>
                    <a:pt x="10090150" y="1520190"/>
                    <a:pt x="10088880" y="1520190"/>
                  </a:cubicBezTo>
                  <a:cubicBezTo>
                    <a:pt x="10088880" y="1520190"/>
                    <a:pt x="10071100" y="1520190"/>
                    <a:pt x="10062210" y="1521460"/>
                  </a:cubicBezTo>
                  <a:cubicBezTo>
                    <a:pt x="10052050" y="1521460"/>
                    <a:pt x="10034270" y="1521460"/>
                    <a:pt x="10034270" y="1521460"/>
                  </a:cubicBezTo>
                  <a:cubicBezTo>
                    <a:pt x="10034270" y="1521460"/>
                    <a:pt x="9972040" y="1515110"/>
                    <a:pt x="9940290" y="1511300"/>
                  </a:cubicBezTo>
                  <a:cubicBezTo>
                    <a:pt x="9909810" y="1508760"/>
                    <a:pt x="9859010" y="1494790"/>
                    <a:pt x="9847580" y="1503680"/>
                  </a:cubicBezTo>
                  <a:cubicBezTo>
                    <a:pt x="9842500" y="1507490"/>
                    <a:pt x="9846310" y="1515110"/>
                    <a:pt x="9845040" y="1521460"/>
                  </a:cubicBezTo>
                  <a:cubicBezTo>
                    <a:pt x="9843770" y="1529080"/>
                    <a:pt x="9839960" y="1548130"/>
                    <a:pt x="9839960" y="1548130"/>
                  </a:cubicBezTo>
                  <a:cubicBezTo>
                    <a:pt x="9839960" y="1548130"/>
                    <a:pt x="9832340" y="1564640"/>
                    <a:pt x="9828530" y="1573530"/>
                  </a:cubicBezTo>
                  <a:cubicBezTo>
                    <a:pt x="9824720" y="1581150"/>
                    <a:pt x="9818370" y="1597660"/>
                    <a:pt x="9818370" y="1598930"/>
                  </a:cubicBezTo>
                  <a:cubicBezTo>
                    <a:pt x="9817100" y="1598930"/>
                    <a:pt x="9806940" y="1612900"/>
                    <a:pt x="9800590" y="1620520"/>
                  </a:cubicBezTo>
                  <a:cubicBezTo>
                    <a:pt x="9795510" y="1628140"/>
                    <a:pt x="9784080" y="1642110"/>
                    <a:pt x="9784080" y="1642110"/>
                  </a:cubicBezTo>
                  <a:cubicBezTo>
                    <a:pt x="9784080" y="1642110"/>
                    <a:pt x="9770110" y="1653540"/>
                    <a:pt x="9762490" y="1659890"/>
                  </a:cubicBezTo>
                  <a:cubicBezTo>
                    <a:pt x="9756140" y="1664970"/>
                    <a:pt x="9742170" y="1676400"/>
                    <a:pt x="9740900" y="1676400"/>
                  </a:cubicBezTo>
                  <a:cubicBezTo>
                    <a:pt x="9740900" y="1676400"/>
                    <a:pt x="9724390" y="1684020"/>
                    <a:pt x="9716770" y="1687830"/>
                  </a:cubicBezTo>
                  <a:cubicBezTo>
                    <a:pt x="9707880" y="1691640"/>
                    <a:pt x="9691370" y="1699260"/>
                    <a:pt x="9691370" y="1699260"/>
                  </a:cubicBezTo>
                  <a:cubicBezTo>
                    <a:pt x="9691370" y="1699260"/>
                    <a:pt x="9673590" y="1703070"/>
                    <a:pt x="9664700" y="1704340"/>
                  </a:cubicBezTo>
                  <a:cubicBezTo>
                    <a:pt x="9654540" y="1706880"/>
                    <a:pt x="9638030" y="1710690"/>
                    <a:pt x="9636760" y="1710690"/>
                  </a:cubicBezTo>
                  <a:cubicBezTo>
                    <a:pt x="9636760" y="1710690"/>
                    <a:pt x="9618980" y="1709420"/>
                    <a:pt x="9610090" y="1708150"/>
                  </a:cubicBezTo>
                  <a:cubicBezTo>
                    <a:pt x="9599930" y="1708150"/>
                    <a:pt x="9582150" y="1706880"/>
                    <a:pt x="9582150" y="1706880"/>
                  </a:cubicBezTo>
                  <a:cubicBezTo>
                    <a:pt x="9580880" y="1706880"/>
                    <a:pt x="9476740" y="1695450"/>
                    <a:pt x="9471660" y="1701800"/>
                  </a:cubicBezTo>
                  <a:cubicBezTo>
                    <a:pt x="9470390" y="1703070"/>
                    <a:pt x="9472930" y="1706880"/>
                    <a:pt x="9472930" y="1706880"/>
                  </a:cubicBezTo>
                  <a:cubicBezTo>
                    <a:pt x="9472930" y="1706880"/>
                    <a:pt x="9472930" y="1725930"/>
                    <a:pt x="9474200" y="1734820"/>
                  </a:cubicBezTo>
                  <a:cubicBezTo>
                    <a:pt x="9474200" y="1743710"/>
                    <a:pt x="9474200" y="1761490"/>
                    <a:pt x="9474200" y="1762760"/>
                  </a:cubicBezTo>
                  <a:cubicBezTo>
                    <a:pt x="9474200" y="1762760"/>
                    <a:pt x="9470390" y="1780540"/>
                    <a:pt x="9467850" y="1789430"/>
                  </a:cubicBezTo>
                  <a:cubicBezTo>
                    <a:pt x="9465310" y="1798320"/>
                    <a:pt x="9461500" y="1816100"/>
                    <a:pt x="9461500" y="1816100"/>
                  </a:cubicBezTo>
                  <a:cubicBezTo>
                    <a:pt x="9461500" y="1816100"/>
                    <a:pt x="9453880" y="1832610"/>
                    <a:pt x="9448800" y="1840230"/>
                  </a:cubicBezTo>
                  <a:cubicBezTo>
                    <a:pt x="9444990" y="1849120"/>
                    <a:pt x="9437370" y="1864360"/>
                    <a:pt x="9437370" y="1865630"/>
                  </a:cubicBezTo>
                  <a:cubicBezTo>
                    <a:pt x="9437370" y="1865630"/>
                    <a:pt x="9424670" y="1879600"/>
                    <a:pt x="9419590" y="1885950"/>
                  </a:cubicBezTo>
                  <a:cubicBezTo>
                    <a:pt x="9413240" y="1893570"/>
                    <a:pt x="9401810" y="1906270"/>
                    <a:pt x="9401810" y="1907540"/>
                  </a:cubicBezTo>
                  <a:cubicBezTo>
                    <a:pt x="9401810" y="1907540"/>
                    <a:pt x="9401810" y="1907540"/>
                    <a:pt x="9400540" y="1907540"/>
                  </a:cubicBezTo>
                  <a:cubicBezTo>
                    <a:pt x="9400540" y="1907540"/>
                    <a:pt x="9386570" y="1917700"/>
                    <a:pt x="9378950" y="1922780"/>
                  </a:cubicBezTo>
                  <a:cubicBezTo>
                    <a:pt x="9371330" y="1927860"/>
                    <a:pt x="9356090" y="1939290"/>
                    <a:pt x="9356090" y="1939290"/>
                  </a:cubicBezTo>
                  <a:cubicBezTo>
                    <a:pt x="9356090" y="1939290"/>
                    <a:pt x="9339580" y="1945640"/>
                    <a:pt x="9330690" y="1949450"/>
                  </a:cubicBezTo>
                  <a:cubicBezTo>
                    <a:pt x="9321800" y="1951990"/>
                    <a:pt x="9305290" y="1959610"/>
                    <a:pt x="9305290" y="1959610"/>
                  </a:cubicBezTo>
                  <a:cubicBezTo>
                    <a:pt x="9305290" y="1959610"/>
                    <a:pt x="9287510" y="1962150"/>
                    <a:pt x="9277350" y="1963420"/>
                  </a:cubicBezTo>
                  <a:cubicBezTo>
                    <a:pt x="9268460" y="1964690"/>
                    <a:pt x="9250680" y="1967230"/>
                    <a:pt x="9250680" y="1967230"/>
                  </a:cubicBezTo>
                  <a:cubicBezTo>
                    <a:pt x="9250680" y="1967230"/>
                    <a:pt x="9245600" y="1964690"/>
                    <a:pt x="9243060" y="1965960"/>
                  </a:cubicBezTo>
                  <a:cubicBezTo>
                    <a:pt x="9239250" y="1968500"/>
                    <a:pt x="9235440" y="1983740"/>
                    <a:pt x="9235440" y="1983740"/>
                  </a:cubicBezTo>
                  <a:cubicBezTo>
                    <a:pt x="9235440" y="1983740"/>
                    <a:pt x="9224010" y="1998980"/>
                    <a:pt x="9218930" y="2006600"/>
                  </a:cubicBezTo>
                  <a:cubicBezTo>
                    <a:pt x="9213850" y="2014220"/>
                    <a:pt x="9203690" y="2028190"/>
                    <a:pt x="9202420" y="2028190"/>
                  </a:cubicBezTo>
                  <a:cubicBezTo>
                    <a:pt x="9202420" y="2028190"/>
                    <a:pt x="9188450" y="2039620"/>
                    <a:pt x="9182100" y="2045970"/>
                  </a:cubicBezTo>
                  <a:cubicBezTo>
                    <a:pt x="9174480" y="2052320"/>
                    <a:pt x="9160510" y="2063750"/>
                    <a:pt x="9160510" y="2063750"/>
                  </a:cubicBezTo>
                  <a:cubicBezTo>
                    <a:pt x="9160510" y="2063750"/>
                    <a:pt x="9144000" y="2071370"/>
                    <a:pt x="9136380" y="2076450"/>
                  </a:cubicBezTo>
                  <a:cubicBezTo>
                    <a:pt x="9127490" y="2080260"/>
                    <a:pt x="9110980" y="2087880"/>
                    <a:pt x="9110980" y="2087880"/>
                  </a:cubicBezTo>
                  <a:cubicBezTo>
                    <a:pt x="9110980" y="2087880"/>
                    <a:pt x="9093200" y="2091690"/>
                    <a:pt x="9084310" y="2094230"/>
                  </a:cubicBezTo>
                  <a:cubicBezTo>
                    <a:pt x="9075420" y="2095500"/>
                    <a:pt x="9057640" y="2099310"/>
                    <a:pt x="9057640" y="2099310"/>
                  </a:cubicBezTo>
                  <a:cubicBezTo>
                    <a:pt x="9056370" y="2099310"/>
                    <a:pt x="9038590" y="2099310"/>
                    <a:pt x="9029700" y="2099310"/>
                  </a:cubicBezTo>
                  <a:cubicBezTo>
                    <a:pt x="9020810" y="2098040"/>
                    <a:pt x="9015730" y="2099310"/>
                    <a:pt x="9001760" y="2098040"/>
                  </a:cubicBezTo>
                  <a:cubicBezTo>
                    <a:pt x="8966200" y="2095500"/>
                    <a:pt x="8883650" y="2082800"/>
                    <a:pt x="8807450" y="2072640"/>
                  </a:cubicBezTo>
                  <a:cubicBezTo>
                    <a:pt x="8695690" y="2056130"/>
                    <a:pt x="8544560" y="2034540"/>
                    <a:pt x="8397240" y="2010410"/>
                  </a:cubicBezTo>
                  <a:cubicBezTo>
                    <a:pt x="8225790" y="1982470"/>
                    <a:pt x="7941310" y="1943100"/>
                    <a:pt x="7839710" y="1912620"/>
                  </a:cubicBezTo>
                  <a:cubicBezTo>
                    <a:pt x="7800340" y="1899920"/>
                    <a:pt x="7785100" y="1883410"/>
                    <a:pt x="7760970" y="1877060"/>
                  </a:cubicBezTo>
                  <a:cubicBezTo>
                    <a:pt x="7740650" y="1870710"/>
                    <a:pt x="7734300" y="1873250"/>
                    <a:pt x="7706360" y="1870710"/>
                  </a:cubicBezTo>
                  <a:cubicBezTo>
                    <a:pt x="7612380" y="1861820"/>
                    <a:pt x="7264400" y="1840230"/>
                    <a:pt x="7104380" y="1832610"/>
                  </a:cubicBezTo>
                  <a:cubicBezTo>
                    <a:pt x="6998970" y="1828800"/>
                    <a:pt x="6860540" y="1812290"/>
                    <a:pt x="6842760" y="1826260"/>
                  </a:cubicBezTo>
                  <a:cubicBezTo>
                    <a:pt x="6838950" y="1830070"/>
                    <a:pt x="6841490" y="1833880"/>
                    <a:pt x="6840220" y="1838960"/>
                  </a:cubicBezTo>
                  <a:cubicBezTo>
                    <a:pt x="6838950" y="1845310"/>
                    <a:pt x="6836410" y="1865630"/>
                    <a:pt x="6836410" y="1865630"/>
                  </a:cubicBezTo>
                  <a:cubicBezTo>
                    <a:pt x="6836410" y="1865630"/>
                    <a:pt x="6828790" y="1882140"/>
                    <a:pt x="6824980" y="1891030"/>
                  </a:cubicBezTo>
                  <a:cubicBezTo>
                    <a:pt x="6821170" y="1898650"/>
                    <a:pt x="6813550" y="1915160"/>
                    <a:pt x="6813550" y="1916430"/>
                  </a:cubicBezTo>
                  <a:cubicBezTo>
                    <a:pt x="6813550" y="1916430"/>
                    <a:pt x="6802120" y="1930400"/>
                    <a:pt x="6797040" y="1938020"/>
                  </a:cubicBezTo>
                  <a:cubicBezTo>
                    <a:pt x="6791960" y="1945640"/>
                    <a:pt x="6780530" y="1959610"/>
                    <a:pt x="6780530" y="1959610"/>
                  </a:cubicBezTo>
                  <a:cubicBezTo>
                    <a:pt x="6780530" y="1959610"/>
                    <a:pt x="6765290" y="1971040"/>
                    <a:pt x="6758940" y="1977390"/>
                  </a:cubicBezTo>
                  <a:cubicBezTo>
                    <a:pt x="6751320" y="1982470"/>
                    <a:pt x="6737350" y="1993900"/>
                    <a:pt x="6737350" y="1993900"/>
                  </a:cubicBezTo>
                  <a:cubicBezTo>
                    <a:pt x="6737350" y="1993900"/>
                    <a:pt x="6720840" y="2001520"/>
                    <a:pt x="6711950" y="2005330"/>
                  </a:cubicBezTo>
                  <a:cubicBezTo>
                    <a:pt x="6704330" y="2009140"/>
                    <a:pt x="6687820" y="2016760"/>
                    <a:pt x="6686550" y="2016760"/>
                  </a:cubicBezTo>
                  <a:cubicBezTo>
                    <a:pt x="6686550" y="2016760"/>
                    <a:pt x="6668770" y="2020570"/>
                    <a:pt x="6659880" y="2021840"/>
                  </a:cubicBezTo>
                  <a:cubicBezTo>
                    <a:pt x="6650990" y="2024380"/>
                    <a:pt x="6633210" y="2026920"/>
                    <a:pt x="6633210" y="2026920"/>
                  </a:cubicBezTo>
                  <a:cubicBezTo>
                    <a:pt x="6633210" y="2026920"/>
                    <a:pt x="6614160" y="2026920"/>
                    <a:pt x="6605270" y="2025650"/>
                  </a:cubicBezTo>
                  <a:cubicBezTo>
                    <a:pt x="6596380" y="2025650"/>
                    <a:pt x="6578600" y="2024380"/>
                    <a:pt x="6577330" y="2024380"/>
                  </a:cubicBezTo>
                  <a:cubicBezTo>
                    <a:pt x="6574790" y="2024380"/>
                    <a:pt x="6356350" y="2020570"/>
                    <a:pt x="6197600" y="2015490"/>
                  </a:cubicBezTo>
                  <a:cubicBezTo>
                    <a:pt x="5935980" y="2009140"/>
                    <a:pt x="5505450" y="1992630"/>
                    <a:pt x="5154930" y="1985010"/>
                  </a:cubicBezTo>
                  <a:cubicBezTo>
                    <a:pt x="4799330" y="1977390"/>
                    <a:pt x="4423410" y="1967230"/>
                    <a:pt x="4079240" y="1972310"/>
                  </a:cubicBezTo>
                  <a:cubicBezTo>
                    <a:pt x="3760470" y="1977390"/>
                    <a:pt x="3427730" y="2001520"/>
                    <a:pt x="3158490" y="2011680"/>
                  </a:cubicBezTo>
                  <a:cubicBezTo>
                    <a:pt x="2950210" y="2019300"/>
                    <a:pt x="2760980" y="2019300"/>
                    <a:pt x="2600960" y="2028190"/>
                  </a:cubicBezTo>
                  <a:cubicBezTo>
                    <a:pt x="2482850" y="2035810"/>
                    <a:pt x="2376170" y="2049780"/>
                    <a:pt x="2289810" y="2057400"/>
                  </a:cubicBezTo>
                  <a:cubicBezTo>
                    <a:pt x="2226310" y="2062480"/>
                    <a:pt x="2159000" y="2068830"/>
                    <a:pt x="2128520" y="2070100"/>
                  </a:cubicBezTo>
                  <a:cubicBezTo>
                    <a:pt x="2114550" y="2070100"/>
                    <a:pt x="2109470" y="2070100"/>
                    <a:pt x="2100580" y="2068830"/>
                  </a:cubicBezTo>
                  <a:cubicBezTo>
                    <a:pt x="2091690" y="2068830"/>
                    <a:pt x="2072640" y="2068830"/>
                    <a:pt x="2072640" y="2068830"/>
                  </a:cubicBezTo>
                  <a:cubicBezTo>
                    <a:pt x="2072640" y="2068830"/>
                    <a:pt x="2054860" y="2063750"/>
                    <a:pt x="2045970" y="2061210"/>
                  </a:cubicBezTo>
                  <a:cubicBezTo>
                    <a:pt x="2037080" y="2058670"/>
                    <a:pt x="2020570" y="2053590"/>
                    <a:pt x="2019300" y="2053590"/>
                  </a:cubicBezTo>
                  <a:cubicBezTo>
                    <a:pt x="2019300" y="2053590"/>
                    <a:pt x="2004060" y="2044700"/>
                    <a:pt x="1995170" y="2039620"/>
                  </a:cubicBezTo>
                  <a:cubicBezTo>
                    <a:pt x="1987550" y="2035810"/>
                    <a:pt x="1972310" y="2026920"/>
                    <a:pt x="1972310" y="2026920"/>
                  </a:cubicBezTo>
                  <a:cubicBezTo>
                    <a:pt x="1971040" y="2026920"/>
                    <a:pt x="1958340" y="2014220"/>
                    <a:pt x="1951990" y="2007870"/>
                  </a:cubicBezTo>
                  <a:cubicBezTo>
                    <a:pt x="1945640" y="2001520"/>
                    <a:pt x="1931670" y="1988820"/>
                    <a:pt x="1931670" y="1988820"/>
                  </a:cubicBezTo>
                  <a:cubicBezTo>
                    <a:pt x="1931670" y="1988820"/>
                    <a:pt x="1921510" y="1973580"/>
                    <a:pt x="1916430" y="1965960"/>
                  </a:cubicBezTo>
                  <a:cubicBezTo>
                    <a:pt x="1911350" y="1958340"/>
                    <a:pt x="1902460" y="1943100"/>
                    <a:pt x="1901190" y="1943100"/>
                  </a:cubicBezTo>
                  <a:cubicBezTo>
                    <a:pt x="1901190" y="1941830"/>
                    <a:pt x="1896110" y="1925320"/>
                    <a:pt x="1892300" y="1916430"/>
                  </a:cubicBezTo>
                  <a:cubicBezTo>
                    <a:pt x="1889760" y="1907540"/>
                    <a:pt x="1883410" y="1891030"/>
                    <a:pt x="1883410" y="1891030"/>
                  </a:cubicBezTo>
                  <a:cubicBezTo>
                    <a:pt x="1883410" y="1889760"/>
                    <a:pt x="1882140" y="1871980"/>
                    <a:pt x="1880870" y="1863090"/>
                  </a:cubicBezTo>
                  <a:cubicBezTo>
                    <a:pt x="1880870" y="1854200"/>
                    <a:pt x="1878330" y="1836420"/>
                    <a:pt x="1878330" y="1835150"/>
                  </a:cubicBezTo>
                  <a:cubicBezTo>
                    <a:pt x="1878330" y="1835150"/>
                    <a:pt x="1880870" y="1817370"/>
                    <a:pt x="1883410" y="1808480"/>
                  </a:cubicBezTo>
                  <a:cubicBezTo>
                    <a:pt x="1884680" y="1799590"/>
                    <a:pt x="1887220" y="1781810"/>
                    <a:pt x="1887220" y="1781810"/>
                  </a:cubicBezTo>
                  <a:cubicBezTo>
                    <a:pt x="1887220" y="1780540"/>
                    <a:pt x="1893570" y="1764030"/>
                    <a:pt x="1897380" y="1755140"/>
                  </a:cubicBezTo>
                  <a:cubicBezTo>
                    <a:pt x="1901190" y="1747520"/>
                    <a:pt x="1907540" y="1731010"/>
                    <a:pt x="1907540" y="1729740"/>
                  </a:cubicBezTo>
                  <a:cubicBezTo>
                    <a:pt x="1908810" y="1729740"/>
                    <a:pt x="1918970" y="1715770"/>
                    <a:pt x="1924050" y="1708150"/>
                  </a:cubicBezTo>
                  <a:cubicBezTo>
                    <a:pt x="1930400" y="1700530"/>
                    <a:pt x="1940560" y="1686560"/>
                    <a:pt x="1940560" y="1685290"/>
                  </a:cubicBezTo>
                  <a:cubicBezTo>
                    <a:pt x="1940560" y="1685290"/>
                    <a:pt x="1954530" y="1673860"/>
                    <a:pt x="1962150" y="1668780"/>
                  </a:cubicBezTo>
                  <a:cubicBezTo>
                    <a:pt x="1968500" y="1662430"/>
                    <a:pt x="1982470" y="1651000"/>
                    <a:pt x="1982470" y="1651000"/>
                  </a:cubicBezTo>
                  <a:cubicBezTo>
                    <a:pt x="1983740" y="1651000"/>
                    <a:pt x="1997710" y="1645920"/>
                    <a:pt x="1997710" y="1643380"/>
                  </a:cubicBezTo>
                  <a:cubicBezTo>
                    <a:pt x="1995170" y="1634490"/>
                    <a:pt x="1676400" y="1657350"/>
                    <a:pt x="1518920" y="1663700"/>
                  </a:cubicBezTo>
                  <a:cubicBezTo>
                    <a:pt x="1365250" y="1670050"/>
                    <a:pt x="1066800" y="1684020"/>
                    <a:pt x="1064260" y="1684020"/>
                  </a:cubicBezTo>
                  <a:cubicBezTo>
                    <a:pt x="1062990" y="1684020"/>
                    <a:pt x="1045210" y="1682750"/>
                    <a:pt x="1036320" y="1681480"/>
                  </a:cubicBezTo>
                  <a:cubicBezTo>
                    <a:pt x="1027430" y="1681480"/>
                    <a:pt x="1009650" y="1680210"/>
                    <a:pt x="1008380" y="1680210"/>
                  </a:cubicBezTo>
                  <a:cubicBezTo>
                    <a:pt x="1008380" y="1680210"/>
                    <a:pt x="990600" y="1673860"/>
                    <a:pt x="982980" y="1671320"/>
                  </a:cubicBezTo>
                  <a:cubicBezTo>
                    <a:pt x="974090" y="1668780"/>
                    <a:pt x="956310" y="1663700"/>
                    <a:pt x="956310" y="1662430"/>
                  </a:cubicBezTo>
                  <a:cubicBezTo>
                    <a:pt x="956310" y="1662430"/>
                    <a:pt x="941070" y="1653540"/>
                    <a:pt x="932180" y="1648460"/>
                  </a:cubicBezTo>
                  <a:cubicBezTo>
                    <a:pt x="924560" y="1643380"/>
                    <a:pt x="909320" y="1634490"/>
                    <a:pt x="909320" y="1634490"/>
                  </a:cubicBezTo>
                  <a:cubicBezTo>
                    <a:pt x="909320" y="1633220"/>
                    <a:pt x="896620" y="1620520"/>
                    <a:pt x="890270" y="1614170"/>
                  </a:cubicBezTo>
                  <a:cubicBezTo>
                    <a:pt x="883920" y="1607820"/>
                    <a:pt x="871220" y="1595120"/>
                    <a:pt x="871220" y="1595120"/>
                  </a:cubicBezTo>
                  <a:cubicBezTo>
                    <a:pt x="869950" y="1593850"/>
                    <a:pt x="861060" y="1578610"/>
                    <a:pt x="855980" y="1570990"/>
                  </a:cubicBezTo>
                  <a:cubicBezTo>
                    <a:pt x="852170" y="1563370"/>
                    <a:pt x="843280" y="1548130"/>
                    <a:pt x="842010" y="1546860"/>
                  </a:cubicBezTo>
                  <a:cubicBezTo>
                    <a:pt x="842010" y="1546860"/>
                    <a:pt x="836930" y="1530350"/>
                    <a:pt x="834390" y="1521460"/>
                  </a:cubicBezTo>
                  <a:cubicBezTo>
                    <a:pt x="831850" y="1512570"/>
                    <a:pt x="826770" y="1494790"/>
                    <a:pt x="826770" y="1494790"/>
                  </a:cubicBezTo>
                  <a:cubicBezTo>
                    <a:pt x="826770" y="1494790"/>
                    <a:pt x="828040" y="1473200"/>
                    <a:pt x="825500" y="1468120"/>
                  </a:cubicBezTo>
                  <a:cubicBezTo>
                    <a:pt x="824230" y="1465580"/>
                    <a:pt x="822960" y="1466850"/>
                    <a:pt x="820420" y="1464310"/>
                  </a:cubicBezTo>
                  <a:cubicBezTo>
                    <a:pt x="815340" y="1461770"/>
                    <a:pt x="797560" y="1449070"/>
                    <a:pt x="797560" y="1449070"/>
                  </a:cubicBezTo>
                  <a:cubicBezTo>
                    <a:pt x="797560" y="1449070"/>
                    <a:pt x="786130" y="1435100"/>
                    <a:pt x="779780" y="1427480"/>
                  </a:cubicBezTo>
                  <a:cubicBezTo>
                    <a:pt x="773430" y="1421130"/>
                    <a:pt x="762000" y="1407160"/>
                    <a:pt x="762000" y="1407160"/>
                  </a:cubicBezTo>
                  <a:cubicBezTo>
                    <a:pt x="762000" y="1407160"/>
                    <a:pt x="753110" y="1390650"/>
                    <a:pt x="749300" y="1383030"/>
                  </a:cubicBezTo>
                  <a:cubicBezTo>
                    <a:pt x="745490" y="1374140"/>
                    <a:pt x="736600" y="1357630"/>
                    <a:pt x="736600" y="1357630"/>
                  </a:cubicBezTo>
                  <a:cubicBezTo>
                    <a:pt x="736600" y="1357630"/>
                    <a:pt x="732790" y="1339850"/>
                    <a:pt x="730250" y="1330960"/>
                  </a:cubicBezTo>
                  <a:cubicBezTo>
                    <a:pt x="728980" y="1322070"/>
                    <a:pt x="725170" y="1304290"/>
                    <a:pt x="725170" y="1304290"/>
                  </a:cubicBezTo>
                  <a:cubicBezTo>
                    <a:pt x="725170" y="1304290"/>
                    <a:pt x="725170" y="1285240"/>
                    <a:pt x="725170" y="1276350"/>
                  </a:cubicBezTo>
                  <a:cubicBezTo>
                    <a:pt x="725170" y="1267460"/>
                    <a:pt x="725170" y="1249680"/>
                    <a:pt x="725170" y="1248410"/>
                  </a:cubicBezTo>
                  <a:cubicBezTo>
                    <a:pt x="725170" y="1248410"/>
                    <a:pt x="730250" y="1230630"/>
                    <a:pt x="732790" y="1221740"/>
                  </a:cubicBezTo>
                  <a:cubicBezTo>
                    <a:pt x="734060" y="1214120"/>
                    <a:pt x="742950" y="1205230"/>
                    <a:pt x="739140" y="1198880"/>
                  </a:cubicBezTo>
                  <a:cubicBezTo>
                    <a:pt x="728980" y="1187450"/>
                    <a:pt x="621030" y="1193800"/>
                    <a:pt x="619760" y="1193800"/>
                  </a:cubicBezTo>
                  <a:cubicBezTo>
                    <a:pt x="618490" y="1193800"/>
                    <a:pt x="600710" y="1192530"/>
                    <a:pt x="591820" y="1192530"/>
                  </a:cubicBezTo>
                  <a:cubicBezTo>
                    <a:pt x="582930" y="1192530"/>
                    <a:pt x="565150" y="1192530"/>
                    <a:pt x="563880" y="1192530"/>
                  </a:cubicBezTo>
                  <a:cubicBezTo>
                    <a:pt x="563880" y="1192530"/>
                    <a:pt x="546100" y="1188720"/>
                    <a:pt x="537210" y="1186180"/>
                  </a:cubicBezTo>
                  <a:cubicBezTo>
                    <a:pt x="528320" y="1183640"/>
                    <a:pt x="511810" y="1179830"/>
                    <a:pt x="510540" y="1179830"/>
                  </a:cubicBezTo>
                  <a:cubicBezTo>
                    <a:pt x="510540" y="1179830"/>
                    <a:pt x="495300" y="1170940"/>
                    <a:pt x="486410" y="1165860"/>
                  </a:cubicBezTo>
                  <a:cubicBezTo>
                    <a:pt x="478790" y="1162050"/>
                    <a:pt x="462280" y="1153160"/>
                    <a:pt x="462280" y="1153160"/>
                  </a:cubicBezTo>
                  <a:cubicBezTo>
                    <a:pt x="462280" y="1153160"/>
                    <a:pt x="448310" y="1141730"/>
                    <a:pt x="441960" y="1135380"/>
                  </a:cubicBezTo>
                  <a:cubicBezTo>
                    <a:pt x="434340" y="1129030"/>
                    <a:pt x="421640" y="1117600"/>
                    <a:pt x="421640" y="1116330"/>
                  </a:cubicBezTo>
                  <a:cubicBezTo>
                    <a:pt x="420370" y="1116330"/>
                    <a:pt x="411480" y="1101090"/>
                    <a:pt x="405130" y="1093470"/>
                  </a:cubicBezTo>
                  <a:cubicBezTo>
                    <a:pt x="400050" y="1085850"/>
                    <a:pt x="389890" y="1071880"/>
                    <a:pt x="389890" y="1070610"/>
                  </a:cubicBezTo>
                  <a:cubicBezTo>
                    <a:pt x="389890" y="1070610"/>
                    <a:pt x="383540" y="1054100"/>
                    <a:pt x="381000" y="1045210"/>
                  </a:cubicBezTo>
                  <a:cubicBezTo>
                    <a:pt x="377190" y="1036320"/>
                    <a:pt x="370840" y="1019810"/>
                    <a:pt x="370840" y="1019810"/>
                  </a:cubicBezTo>
                  <a:cubicBezTo>
                    <a:pt x="370840" y="1019810"/>
                    <a:pt x="370840" y="1018540"/>
                    <a:pt x="370840" y="1017270"/>
                  </a:cubicBezTo>
                  <a:cubicBezTo>
                    <a:pt x="365760" y="1012190"/>
                    <a:pt x="246380" y="1017270"/>
                    <a:pt x="245110" y="1017270"/>
                  </a:cubicBezTo>
                  <a:cubicBezTo>
                    <a:pt x="243840" y="1017270"/>
                    <a:pt x="226060" y="1014730"/>
                    <a:pt x="217170" y="1014730"/>
                  </a:cubicBezTo>
                  <a:cubicBezTo>
                    <a:pt x="208280" y="1013460"/>
                    <a:pt x="190500" y="1012190"/>
                    <a:pt x="189230" y="1012190"/>
                  </a:cubicBezTo>
                  <a:cubicBezTo>
                    <a:pt x="189230" y="1012190"/>
                    <a:pt x="172720" y="1005840"/>
                    <a:pt x="163830" y="1003300"/>
                  </a:cubicBezTo>
                  <a:cubicBezTo>
                    <a:pt x="154940" y="999490"/>
                    <a:pt x="138430" y="994410"/>
                    <a:pt x="137160" y="994410"/>
                  </a:cubicBezTo>
                  <a:cubicBezTo>
                    <a:pt x="137160" y="993140"/>
                    <a:pt x="121920" y="984250"/>
                    <a:pt x="114300" y="979170"/>
                  </a:cubicBezTo>
                  <a:cubicBezTo>
                    <a:pt x="106680" y="974090"/>
                    <a:pt x="91440" y="963930"/>
                    <a:pt x="91440" y="963930"/>
                  </a:cubicBezTo>
                  <a:cubicBezTo>
                    <a:pt x="91440" y="963930"/>
                    <a:pt x="78740" y="949960"/>
                    <a:pt x="72390" y="943610"/>
                  </a:cubicBezTo>
                  <a:cubicBezTo>
                    <a:pt x="66040" y="937260"/>
                    <a:pt x="54610" y="923290"/>
                    <a:pt x="53340" y="923290"/>
                  </a:cubicBezTo>
                  <a:cubicBezTo>
                    <a:pt x="53340" y="923290"/>
                    <a:pt x="44450" y="908050"/>
                    <a:pt x="40640" y="899160"/>
                  </a:cubicBezTo>
                  <a:cubicBezTo>
                    <a:pt x="35560" y="891540"/>
                    <a:pt x="26670" y="876300"/>
                    <a:pt x="26670" y="875030"/>
                  </a:cubicBezTo>
                  <a:cubicBezTo>
                    <a:pt x="26670" y="875030"/>
                    <a:pt x="21590" y="857250"/>
                    <a:pt x="19050" y="848360"/>
                  </a:cubicBezTo>
                  <a:cubicBezTo>
                    <a:pt x="16510" y="839470"/>
                    <a:pt x="12700" y="822960"/>
                    <a:pt x="12700" y="822960"/>
                  </a:cubicBezTo>
                  <a:cubicBezTo>
                    <a:pt x="12700" y="821690"/>
                    <a:pt x="11430" y="803910"/>
                    <a:pt x="11430" y="795020"/>
                  </a:cubicBezTo>
                  <a:cubicBezTo>
                    <a:pt x="11430" y="786130"/>
                    <a:pt x="10160" y="767080"/>
                    <a:pt x="10160" y="767080"/>
                  </a:cubicBezTo>
                  <a:cubicBezTo>
                    <a:pt x="10160" y="767080"/>
                    <a:pt x="11430" y="765810"/>
                    <a:pt x="11430" y="764540"/>
                  </a:cubicBezTo>
                  <a:cubicBezTo>
                    <a:pt x="11430" y="762000"/>
                    <a:pt x="11430" y="754380"/>
                    <a:pt x="11430" y="749300"/>
                  </a:cubicBezTo>
                  <a:cubicBezTo>
                    <a:pt x="11430" y="740410"/>
                    <a:pt x="11430" y="721360"/>
                    <a:pt x="11430" y="721360"/>
                  </a:cubicBezTo>
                  <a:cubicBezTo>
                    <a:pt x="11430" y="721360"/>
                    <a:pt x="16510" y="703580"/>
                    <a:pt x="19050" y="694690"/>
                  </a:cubicBezTo>
                  <a:cubicBezTo>
                    <a:pt x="21590" y="685800"/>
                    <a:pt x="25400" y="668020"/>
                    <a:pt x="26670" y="668020"/>
                  </a:cubicBezTo>
                  <a:cubicBezTo>
                    <a:pt x="26670" y="668020"/>
                    <a:pt x="36830" y="652780"/>
                    <a:pt x="36830" y="647700"/>
                  </a:cubicBezTo>
                  <a:cubicBezTo>
                    <a:pt x="36830" y="645160"/>
                    <a:pt x="35560" y="645160"/>
                    <a:pt x="34290" y="642620"/>
                  </a:cubicBezTo>
                  <a:cubicBezTo>
                    <a:pt x="30480" y="637540"/>
                    <a:pt x="20320" y="619760"/>
                    <a:pt x="19050" y="618490"/>
                  </a:cubicBezTo>
                  <a:cubicBezTo>
                    <a:pt x="19050" y="618490"/>
                    <a:pt x="13970" y="601980"/>
                    <a:pt x="11430" y="593090"/>
                  </a:cubicBezTo>
                  <a:cubicBezTo>
                    <a:pt x="8890" y="584200"/>
                    <a:pt x="2540" y="566420"/>
                    <a:pt x="2540" y="566420"/>
                  </a:cubicBezTo>
                  <a:cubicBezTo>
                    <a:pt x="2540" y="566420"/>
                    <a:pt x="1270" y="548640"/>
                    <a:pt x="1270" y="538480"/>
                  </a:cubicBezTo>
                  <a:cubicBezTo>
                    <a:pt x="1270" y="529590"/>
                    <a:pt x="0" y="511810"/>
                    <a:pt x="0" y="511810"/>
                  </a:cubicBezTo>
                  <a:moveTo>
                    <a:pt x="4829810" y="1524000"/>
                  </a:moveTo>
                  <a:cubicBezTo>
                    <a:pt x="5243830" y="1530350"/>
                    <a:pt x="5344160" y="1549400"/>
                    <a:pt x="5369560" y="1534160"/>
                  </a:cubicBezTo>
                  <a:cubicBezTo>
                    <a:pt x="5378450" y="1529080"/>
                    <a:pt x="5380990" y="1511300"/>
                    <a:pt x="5380990" y="1511300"/>
                  </a:cubicBezTo>
                  <a:cubicBezTo>
                    <a:pt x="5380990" y="1511300"/>
                    <a:pt x="5391150" y="1503680"/>
                    <a:pt x="5389880" y="1501140"/>
                  </a:cubicBezTo>
                  <a:cubicBezTo>
                    <a:pt x="5380990" y="1483360"/>
                    <a:pt x="4885690" y="1480820"/>
                    <a:pt x="4839970" y="1506220"/>
                  </a:cubicBezTo>
                  <a:cubicBezTo>
                    <a:pt x="4831080" y="1511300"/>
                    <a:pt x="4829810" y="1524000"/>
                    <a:pt x="4829810" y="1524000"/>
                  </a:cubicBezTo>
                </a:path>
              </a:pathLst>
            </a:custGeom>
            <a:solidFill>
              <a:srgbClr val="FFFFFF">
                <a:alpha val="49804"/>
              </a:srgbClr>
            </a:solidFill>
            <a:ln cap="sq">
              <a:noFill/>
              <a:prstDash val="solid"/>
              <a:miter/>
            </a:ln>
          </p:spPr>
        </p:sp>
      </p:grpSp>
      <p:grpSp>
        <p:nvGrpSpPr>
          <p:cNvPr id="6" name="Group 6"/>
          <p:cNvGrpSpPr/>
          <p:nvPr/>
        </p:nvGrpSpPr>
        <p:grpSpPr>
          <a:xfrm rot="0">
            <a:off x="6676072" y="2304098"/>
            <a:ext cx="9605010" cy="2635567"/>
            <a:chOff x="0" y="0"/>
            <a:chExt cx="12806680" cy="3514090"/>
          </a:xfrm>
        </p:grpSpPr>
        <p:sp>
          <p:nvSpPr>
            <p:cNvPr id="7" name="Freeform 7"/>
            <p:cNvSpPr/>
            <p:nvPr/>
          </p:nvSpPr>
          <p:spPr>
            <a:xfrm>
              <a:off x="50800" y="38100"/>
              <a:ext cx="12705080" cy="3423920"/>
            </a:xfrm>
            <a:custGeom>
              <a:avLst/>
              <a:gdLst/>
              <a:ahLst/>
              <a:cxnLst/>
              <a:rect l="l" t="t" r="r" b="b"/>
              <a:pathLst>
                <a:path w="12705080" h="3423920">
                  <a:moveTo>
                    <a:pt x="0" y="3366770"/>
                  </a:moveTo>
                  <a:cubicBezTo>
                    <a:pt x="1270" y="3356610"/>
                    <a:pt x="1270" y="3352800"/>
                    <a:pt x="1270" y="3351530"/>
                  </a:cubicBezTo>
                  <a:cubicBezTo>
                    <a:pt x="1270" y="3351530"/>
                    <a:pt x="3810" y="3347720"/>
                    <a:pt x="3810" y="3345180"/>
                  </a:cubicBezTo>
                  <a:cubicBezTo>
                    <a:pt x="5080" y="3343910"/>
                    <a:pt x="6350" y="3338830"/>
                    <a:pt x="6350" y="3338830"/>
                  </a:cubicBezTo>
                  <a:cubicBezTo>
                    <a:pt x="6350" y="3338830"/>
                    <a:pt x="8890" y="3335020"/>
                    <a:pt x="10160" y="3332480"/>
                  </a:cubicBezTo>
                  <a:cubicBezTo>
                    <a:pt x="11430" y="3331210"/>
                    <a:pt x="13970" y="3327400"/>
                    <a:pt x="13970" y="3327400"/>
                  </a:cubicBezTo>
                  <a:cubicBezTo>
                    <a:pt x="13970" y="3327400"/>
                    <a:pt x="17780" y="3323590"/>
                    <a:pt x="20320" y="3322320"/>
                  </a:cubicBezTo>
                  <a:cubicBezTo>
                    <a:pt x="21590" y="3321050"/>
                    <a:pt x="25400" y="3317240"/>
                    <a:pt x="25400" y="3317240"/>
                  </a:cubicBezTo>
                  <a:cubicBezTo>
                    <a:pt x="25400" y="3317240"/>
                    <a:pt x="29210" y="3315970"/>
                    <a:pt x="31750" y="3314700"/>
                  </a:cubicBezTo>
                  <a:cubicBezTo>
                    <a:pt x="33020" y="3313430"/>
                    <a:pt x="34290" y="3313430"/>
                    <a:pt x="38100" y="3310890"/>
                  </a:cubicBezTo>
                  <a:cubicBezTo>
                    <a:pt x="52070" y="3303270"/>
                    <a:pt x="101600" y="3268980"/>
                    <a:pt x="147320" y="3247390"/>
                  </a:cubicBezTo>
                  <a:cubicBezTo>
                    <a:pt x="213360" y="3215640"/>
                    <a:pt x="313690" y="3185160"/>
                    <a:pt x="403860" y="3148330"/>
                  </a:cubicBezTo>
                  <a:cubicBezTo>
                    <a:pt x="505460" y="3107690"/>
                    <a:pt x="731520" y="3016250"/>
                    <a:pt x="728980" y="3011170"/>
                  </a:cubicBezTo>
                  <a:cubicBezTo>
                    <a:pt x="726440" y="3003550"/>
                    <a:pt x="323850" y="3148330"/>
                    <a:pt x="217170" y="3176270"/>
                  </a:cubicBezTo>
                  <a:cubicBezTo>
                    <a:pt x="170180" y="3190240"/>
                    <a:pt x="113030" y="3199130"/>
                    <a:pt x="113030" y="3200400"/>
                  </a:cubicBezTo>
                  <a:cubicBezTo>
                    <a:pt x="113030" y="3200400"/>
                    <a:pt x="107950" y="3201670"/>
                    <a:pt x="105410" y="3201670"/>
                  </a:cubicBezTo>
                  <a:cubicBezTo>
                    <a:pt x="102870" y="3202940"/>
                    <a:pt x="99060" y="3204210"/>
                    <a:pt x="99060" y="3204210"/>
                  </a:cubicBezTo>
                  <a:cubicBezTo>
                    <a:pt x="99060" y="3204210"/>
                    <a:pt x="93980" y="3205480"/>
                    <a:pt x="91440" y="3205480"/>
                  </a:cubicBezTo>
                  <a:cubicBezTo>
                    <a:pt x="88900" y="3205480"/>
                    <a:pt x="85090" y="3206750"/>
                    <a:pt x="85090" y="3206750"/>
                  </a:cubicBezTo>
                  <a:cubicBezTo>
                    <a:pt x="85090" y="3206750"/>
                    <a:pt x="80010" y="3205480"/>
                    <a:pt x="77470" y="3205480"/>
                  </a:cubicBezTo>
                  <a:cubicBezTo>
                    <a:pt x="74930" y="3205480"/>
                    <a:pt x="69850" y="3204210"/>
                    <a:pt x="69850" y="3204210"/>
                  </a:cubicBezTo>
                  <a:cubicBezTo>
                    <a:pt x="69850" y="3204210"/>
                    <a:pt x="66040" y="3202940"/>
                    <a:pt x="63500" y="3201670"/>
                  </a:cubicBezTo>
                  <a:cubicBezTo>
                    <a:pt x="60960" y="3200400"/>
                    <a:pt x="57150" y="3199130"/>
                    <a:pt x="57150" y="3199130"/>
                  </a:cubicBezTo>
                  <a:cubicBezTo>
                    <a:pt x="57150" y="3199130"/>
                    <a:pt x="53340" y="3196590"/>
                    <a:pt x="50800" y="3195320"/>
                  </a:cubicBezTo>
                  <a:cubicBezTo>
                    <a:pt x="49530" y="3192780"/>
                    <a:pt x="45720" y="3190240"/>
                    <a:pt x="45720" y="3190240"/>
                  </a:cubicBezTo>
                  <a:cubicBezTo>
                    <a:pt x="44450" y="3190240"/>
                    <a:pt x="41910" y="3186430"/>
                    <a:pt x="40640" y="3185160"/>
                  </a:cubicBezTo>
                  <a:cubicBezTo>
                    <a:pt x="39370" y="3182620"/>
                    <a:pt x="35560" y="3180080"/>
                    <a:pt x="35560" y="3180080"/>
                  </a:cubicBezTo>
                  <a:cubicBezTo>
                    <a:pt x="35560" y="3180080"/>
                    <a:pt x="33020" y="3175000"/>
                    <a:pt x="33020" y="3173730"/>
                  </a:cubicBezTo>
                  <a:cubicBezTo>
                    <a:pt x="31750" y="3171190"/>
                    <a:pt x="29210" y="3167380"/>
                    <a:pt x="29210" y="3166110"/>
                  </a:cubicBezTo>
                  <a:cubicBezTo>
                    <a:pt x="29210" y="3166110"/>
                    <a:pt x="27940" y="3162300"/>
                    <a:pt x="27940" y="3159760"/>
                  </a:cubicBezTo>
                  <a:cubicBezTo>
                    <a:pt x="26670" y="3157220"/>
                    <a:pt x="25400" y="3152140"/>
                    <a:pt x="25400" y="3152140"/>
                  </a:cubicBezTo>
                  <a:cubicBezTo>
                    <a:pt x="25400" y="3152140"/>
                    <a:pt x="26670" y="3148330"/>
                    <a:pt x="26670" y="3145790"/>
                  </a:cubicBezTo>
                  <a:cubicBezTo>
                    <a:pt x="26670" y="3143250"/>
                    <a:pt x="26670" y="3138170"/>
                    <a:pt x="26670" y="3138170"/>
                  </a:cubicBezTo>
                  <a:cubicBezTo>
                    <a:pt x="26670" y="3138170"/>
                    <a:pt x="27940" y="3133090"/>
                    <a:pt x="27940" y="3131820"/>
                  </a:cubicBezTo>
                  <a:cubicBezTo>
                    <a:pt x="29210" y="3129280"/>
                    <a:pt x="30480" y="3124200"/>
                    <a:pt x="30480" y="3124200"/>
                  </a:cubicBezTo>
                  <a:cubicBezTo>
                    <a:pt x="30480" y="3124200"/>
                    <a:pt x="31750" y="3120390"/>
                    <a:pt x="33020" y="3117850"/>
                  </a:cubicBezTo>
                  <a:cubicBezTo>
                    <a:pt x="34290" y="3115310"/>
                    <a:pt x="36830" y="3111500"/>
                    <a:pt x="36830" y="3111500"/>
                  </a:cubicBezTo>
                  <a:cubicBezTo>
                    <a:pt x="36830" y="3111500"/>
                    <a:pt x="40640" y="3107690"/>
                    <a:pt x="41910" y="3106420"/>
                  </a:cubicBezTo>
                  <a:cubicBezTo>
                    <a:pt x="43180" y="3103880"/>
                    <a:pt x="46990" y="3101340"/>
                    <a:pt x="46990" y="3101340"/>
                  </a:cubicBezTo>
                  <a:cubicBezTo>
                    <a:pt x="46990" y="3101340"/>
                    <a:pt x="50800" y="3098800"/>
                    <a:pt x="52070" y="3097530"/>
                  </a:cubicBezTo>
                  <a:cubicBezTo>
                    <a:pt x="54610" y="3096260"/>
                    <a:pt x="55880" y="3094990"/>
                    <a:pt x="58420" y="3092450"/>
                  </a:cubicBezTo>
                  <a:cubicBezTo>
                    <a:pt x="66040" y="3086100"/>
                    <a:pt x="78740" y="3067050"/>
                    <a:pt x="97790" y="3053080"/>
                  </a:cubicBezTo>
                  <a:cubicBezTo>
                    <a:pt x="138430" y="3023870"/>
                    <a:pt x="220980" y="2988310"/>
                    <a:pt x="300990" y="2950210"/>
                  </a:cubicBezTo>
                  <a:cubicBezTo>
                    <a:pt x="414020" y="2896870"/>
                    <a:pt x="565150" y="2834640"/>
                    <a:pt x="716280" y="2767330"/>
                  </a:cubicBezTo>
                  <a:cubicBezTo>
                    <a:pt x="899160" y="2684780"/>
                    <a:pt x="1198880" y="2548890"/>
                    <a:pt x="1322070" y="2494280"/>
                  </a:cubicBezTo>
                  <a:cubicBezTo>
                    <a:pt x="1376680" y="2470150"/>
                    <a:pt x="1441450" y="2447290"/>
                    <a:pt x="1440180" y="2443480"/>
                  </a:cubicBezTo>
                  <a:cubicBezTo>
                    <a:pt x="1438910" y="2439670"/>
                    <a:pt x="1344930" y="2459990"/>
                    <a:pt x="1344930" y="2459990"/>
                  </a:cubicBezTo>
                  <a:cubicBezTo>
                    <a:pt x="1344930" y="2459990"/>
                    <a:pt x="1344930" y="2459990"/>
                    <a:pt x="1344930" y="2461260"/>
                  </a:cubicBezTo>
                  <a:cubicBezTo>
                    <a:pt x="1344930" y="2461260"/>
                    <a:pt x="1339850" y="2461260"/>
                    <a:pt x="1337310" y="2462530"/>
                  </a:cubicBezTo>
                  <a:cubicBezTo>
                    <a:pt x="1336040" y="2462530"/>
                    <a:pt x="1330960" y="2463800"/>
                    <a:pt x="1330960" y="2463800"/>
                  </a:cubicBezTo>
                  <a:cubicBezTo>
                    <a:pt x="1330960" y="2463800"/>
                    <a:pt x="1325880" y="2463800"/>
                    <a:pt x="1323340" y="2463800"/>
                  </a:cubicBezTo>
                  <a:cubicBezTo>
                    <a:pt x="1320800" y="2463800"/>
                    <a:pt x="1316990" y="2463800"/>
                    <a:pt x="1316990" y="2463800"/>
                  </a:cubicBezTo>
                  <a:cubicBezTo>
                    <a:pt x="1316990" y="2463800"/>
                    <a:pt x="1311910" y="2462530"/>
                    <a:pt x="1309370" y="2462530"/>
                  </a:cubicBezTo>
                  <a:cubicBezTo>
                    <a:pt x="1306830" y="2461260"/>
                    <a:pt x="1303020" y="2459990"/>
                    <a:pt x="1303020" y="2459990"/>
                  </a:cubicBezTo>
                  <a:cubicBezTo>
                    <a:pt x="1303020" y="2459990"/>
                    <a:pt x="1297940" y="2457450"/>
                    <a:pt x="1296670" y="2456180"/>
                  </a:cubicBezTo>
                  <a:cubicBezTo>
                    <a:pt x="1294130" y="2456180"/>
                    <a:pt x="1290320" y="2453640"/>
                    <a:pt x="1290320" y="2453640"/>
                  </a:cubicBezTo>
                  <a:cubicBezTo>
                    <a:pt x="1290320" y="2453640"/>
                    <a:pt x="1286510" y="2449830"/>
                    <a:pt x="1285240" y="2448560"/>
                  </a:cubicBezTo>
                  <a:cubicBezTo>
                    <a:pt x="1282700" y="2447290"/>
                    <a:pt x="1278890" y="2443480"/>
                    <a:pt x="1278890" y="2443480"/>
                  </a:cubicBezTo>
                  <a:cubicBezTo>
                    <a:pt x="1278890" y="2443480"/>
                    <a:pt x="1276350" y="2439670"/>
                    <a:pt x="1275080" y="2438400"/>
                  </a:cubicBezTo>
                  <a:cubicBezTo>
                    <a:pt x="1273810" y="2435860"/>
                    <a:pt x="1271270" y="2432050"/>
                    <a:pt x="1271270" y="2432050"/>
                  </a:cubicBezTo>
                  <a:cubicBezTo>
                    <a:pt x="1271270" y="2432050"/>
                    <a:pt x="1271270" y="2430780"/>
                    <a:pt x="1270000" y="2429510"/>
                  </a:cubicBezTo>
                  <a:cubicBezTo>
                    <a:pt x="1259840" y="2424430"/>
                    <a:pt x="1042670" y="2499360"/>
                    <a:pt x="939800" y="2532380"/>
                  </a:cubicBezTo>
                  <a:cubicBezTo>
                    <a:pt x="850900" y="2561590"/>
                    <a:pt x="690880" y="2618740"/>
                    <a:pt x="690880" y="2618740"/>
                  </a:cubicBezTo>
                  <a:cubicBezTo>
                    <a:pt x="690880" y="2618740"/>
                    <a:pt x="685800" y="2620010"/>
                    <a:pt x="683260" y="2620010"/>
                  </a:cubicBezTo>
                  <a:cubicBezTo>
                    <a:pt x="680720" y="2620010"/>
                    <a:pt x="676910" y="2621280"/>
                    <a:pt x="676910" y="2621280"/>
                  </a:cubicBezTo>
                  <a:cubicBezTo>
                    <a:pt x="676910" y="2621280"/>
                    <a:pt x="671830" y="2621280"/>
                    <a:pt x="670560" y="2621280"/>
                  </a:cubicBezTo>
                  <a:cubicBezTo>
                    <a:pt x="668020" y="2620010"/>
                    <a:pt x="662940" y="2620010"/>
                    <a:pt x="662940" y="2620010"/>
                  </a:cubicBezTo>
                  <a:cubicBezTo>
                    <a:pt x="662940" y="2620010"/>
                    <a:pt x="659130" y="2618740"/>
                    <a:pt x="656590" y="2618740"/>
                  </a:cubicBezTo>
                  <a:cubicBezTo>
                    <a:pt x="654050" y="2617470"/>
                    <a:pt x="650240" y="2616200"/>
                    <a:pt x="650240" y="2616200"/>
                  </a:cubicBezTo>
                  <a:cubicBezTo>
                    <a:pt x="650240" y="2616200"/>
                    <a:pt x="646430" y="2613660"/>
                    <a:pt x="643890" y="2612390"/>
                  </a:cubicBezTo>
                  <a:cubicBezTo>
                    <a:pt x="642620" y="2611120"/>
                    <a:pt x="638810" y="2608580"/>
                    <a:pt x="637540" y="2608580"/>
                  </a:cubicBezTo>
                  <a:cubicBezTo>
                    <a:pt x="637540" y="2608580"/>
                    <a:pt x="635000" y="2606040"/>
                    <a:pt x="633730" y="2603500"/>
                  </a:cubicBezTo>
                  <a:cubicBezTo>
                    <a:pt x="631190" y="2602230"/>
                    <a:pt x="628650" y="2599690"/>
                    <a:pt x="628650" y="2599690"/>
                  </a:cubicBezTo>
                  <a:cubicBezTo>
                    <a:pt x="628650" y="2599690"/>
                    <a:pt x="626110" y="2595880"/>
                    <a:pt x="624840" y="2593340"/>
                  </a:cubicBezTo>
                  <a:cubicBezTo>
                    <a:pt x="623570" y="2590800"/>
                    <a:pt x="621030" y="2586990"/>
                    <a:pt x="621030" y="2586990"/>
                  </a:cubicBezTo>
                  <a:cubicBezTo>
                    <a:pt x="621030" y="2586990"/>
                    <a:pt x="619760" y="2583180"/>
                    <a:pt x="619760" y="2580640"/>
                  </a:cubicBezTo>
                  <a:cubicBezTo>
                    <a:pt x="618490" y="2578100"/>
                    <a:pt x="617220" y="2574290"/>
                    <a:pt x="617220" y="2574290"/>
                  </a:cubicBezTo>
                  <a:cubicBezTo>
                    <a:pt x="617220" y="2574290"/>
                    <a:pt x="617220" y="2569210"/>
                    <a:pt x="617220" y="2567940"/>
                  </a:cubicBezTo>
                  <a:cubicBezTo>
                    <a:pt x="617220" y="2565400"/>
                    <a:pt x="615950" y="2560320"/>
                    <a:pt x="615950" y="2560320"/>
                  </a:cubicBezTo>
                  <a:cubicBezTo>
                    <a:pt x="615950" y="2560320"/>
                    <a:pt x="617220" y="2556510"/>
                    <a:pt x="617220" y="2553970"/>
                  </a:cubicBezTo>
                  <a:cubicBezTo>
                    <a:pt x="618490" y="2551430"/>
                    <a:pt x="618490" y="2547620"/>
                    <a:pt x="618490" y="2547620"/>
                  </a:cubicBezTo>
                  <a:cubicBezTo>
                    <a:pt x="618490" y="2547620"/>
                    <a:pt x="618490" y="2547620"/>
                    <a:pt x="618490" y="2546350"/>
                  </a:cubicBezTo>
                  <a:cubicBezTo>
                    <a:pt x="618490" y="2546350"/>
                    <a:pt x="621030" y="2542540"/>
                    <a:pt x="622300" y="2541270"/>
                  </a:cubicBezTo>
                  <a:cubicBezTo>
                    <a:pt x="622300" y="2538730"/>
                    <a:pt x="624840" y="2534920"/>
                    <a:pt x="624840" y="2534920"/>
                  </a:cubicBezTo>
                  <a:cubicBezTo>
                    <a:pt x="624840" y="2534920"/>
                    <a:pt x="627380" y="2531110"/>
                    <a:pt x="628650" y="2528570"/>
                  </a:cubicBezTo>
                  <a:cubicBezTo>
                    <a:pt x="629920" y="2527300"/>
                    <a:pt x="632460" y="2523490"/>
                    <a:pt x="632460" y="2523490"/>
                  </a:cubicBezTo>
                  <a:cubicBezTo>
                    <a:pt x="633730" y="2523490"/>
                    <a:pt x="636270" y="2520950"/>
                    <a:pt x="638810" y="2519680"/>
                  </a:cubicBezTo>
                  <a:cubicBezTo>
                    <a:pt x="640080" y="2518410"/>
                    <a:pt x="643890" y="2514600"/>
                    <a:pt x="643890" y="2514600"/>
                  </a:cubicBezTo>
                  <a:cubicBezTo>
                    <a:pt x="643890" y="2514600"/>
                    <a:pt x="647700" y="2513330"/>
                    <a:pt x="650240" y="2512060"/>
                  </a:cubicBezTo>
                  <a:cubicBezTo>
                    <a:pt x="652780" y="2510790"/>
                    <a:pt x="656590" y="2509520"/>
                    <a:pt x="656590" y="2509520"/>
                  </a:cubicBezTo>
                  <a:cubicBezTo>
                    <a:pt x="657860" y="2509520"/>
                    <a:pt x="932180" y="2411730"/>
                    <a:pt x="944880" y="2396490"/>
                  </a:cubicBezTo>
                  <a:cubicBezTo>
                    <a:pt x="946150" y="2393950"/>
                    <a:pt x="944880" y="2391410"/>
                    <a:pt x="944880" y="2391410"/>
                  </a:cubicBezTo>
                  <a:cubicBezTo>
                    <a:pt x="944880" y="2391410"/>
                    <a:pt x="947420" y="2386330"/>
                    <a:pt x="948690" y="2385060"/>
                  </a:cubicBezTo>
                  <a:cubicBezTo>
                    <a:pt x="948690" y="2382520"/>
                    <a:pt x="951230" y="2378710"/>
                    <a:pt x="951230" y="2378710"/>
                  </a:cubicBezTo>
                  <a:cubicBezTo>
                    <a:pt x="951230" y="2378710"/>
                    <a:pt x="953770" y="2374900"/>
                    <a:pt x="955040" y="2373630"/>
                  </a:cubicBezTo>
                  <a:cubicBezTo>
                    <a:pt x="956310" y="2371090"/>
                    <a:pt x="958850" y="2367280"/>
                    <a:pt x="958850" y="2367280"/>
                  </a:cubicBezTo>
                  <a:cubicBezTo>
                    <a:pt x="960120" y="2367280"/>
                    <a:pt x="962660" y="2364740"/>
                    <a:pt x="965200" y="2363470"/>
                  </a:cubicBezTo>
                  <a:cubicBezTo>
                    <a:pt x="966470" y="2362200"/>
                    <a:pt x="970280" y="2359660"/>
                    <a:pt x="970280" y="2359660"/>
                  </a:cubicBezTo>
                  <a:cubicBezTo>
                    <a:pt x="970280" y="2359660"/>
                    <a:pt x="974090" y="2357120"/>
                    <a:pt x="976630" y="2355850"/>
                  </a:cubicBezTo>
                  <a:cubicBezTo>
                    <a:pt x="979170" y="2355850"/>
                    <a:pt x="979170" y="2354580"/>
                    <a:pt x="982980" y="2353310"/>
                  </a:cubicBezTo>
                  <a:cubicBezTo>
                    <a:pt x="1013460" y="2341880"/>
                    <a:pt x="1334770" y="2240280"/>
                    <a:pt x="1397000" y="2217420"/>
                  </a:cubicBezTo>
                  <a:cubicBezTo>
                    <a:pt x="1414780" y="2211070"/>
                    <a:pt x="1418590" y="2208530"/>
                    <a:pt x="1431290" y="2204720"/>
                  </a:cubicBezTo>
                  <a:cubicBezTo>
                    <a:pt x="1443990" y="2199640"/>
                    <a:pt x="1451610" y="2198370"/>
                    <a:pt x="1471930" y="2193290"/>
                  </a:cubicBezTo>
                  <a:cubicBezTo>
                    <a:pt x="1520190" y="2178050"/>
                    <a:pt x="1607820" y="2147570"/>
                    <a:pt x="1727200" y="2109470"/>
                  </a:cubicBezTo>
                  <a:cubicBezTo>
                    <a:pt x="2010410" y="2018030"/>
                    <a:pt x="3135630" y="1692910"/>
                    <a:pt x="3155950" y="1657350"/>
                  </a:cubicBezTo>
                  <a:cubicBezTo>
                    <a:pt x="3157220" y="1654810"/>
                    <a:pt x="3153410" y="1652270"/>
                    <a:pt x="3153410" y="1652270"/>
                  </a:cubicBezTo>
                  <a:cubicBezTo>
                    <a:pt x="3153410" y="1652270"/>
                    <a:pt x="3153410" y="1647190"/>
                    <a:pt x="3153410" y="1644650"/>
                  </a:cubicBezTo>
                  <a:cubicBezTo>
                    <a:pt x="3153410" y="1642110"/>
                    <a:pt x="3153410" y="1637030"/>
                    <a:pt x="3153410" y="1637030"/>
                  </a:cubicBezTo>
                  <a:cubicBezTo>
                    <a:pt x="3153410" y="1637030"/>
                    <a:pt x="3154680" y="1633220"/>
                    <a:pt x="3154680" y="1630680"/>
                  </a:cubicBezTo>
                  <a:cubicBezTo>
                    <a:pt x="3154680" y="1628140"/>
                    <a:pt x="3155950" y="1623060"/>
                    <a:pt x="3155950" y="1623060"/>
                  </a:cubicBezTo>
                  <a:cubicBezTo>
                    <a:pt x="3155950" y="1623060"/>
                    <a:pt x="3158490" y="1619250"/>
                    <a:pt x="3159760" y="1616710"/>
                  </a:cubicBezTo>
                  <a:cubicBezTo>
                    <a:pt x="3159760" y="1614170"/>
                    <a:pt x="3162300" y="1610360"/>
                    <a:pt x="3162300" y="1610360"/>
                  </a:cubicBezTo>
                  <a:cubicBezTo>
                    <a:pt x="3162300" y="1610360"/>
                    <a:pt x="3164840" y="1606550"/>
                    <a:pt x="3167380" y="1605280"/>
                  </a:cubicBezTo>
                  <a:cubicBezTo>
                    <a:pt x="3168650" y="1602740"/>
                    <a:pt x="3171190" y="1598930"/>
                    <a:pt x="3171190" y="1598930"/>
                  </a:cubicBezTo>
                  <a:cubicBezTo>
                    <a:pt x="3171190" y="1598930"/>
                    <a:pt x="3176270" y="1595120"/>
                    <a:pt x="3177540" y="1595120"/>
                  </a:cubicBezTo>
                  <a:cubicBezTo>
                    <a:pt x="3177540" y="1592580"/>
                    <a:pt x="3091180" y="1582420"/>
                    <a:pt x="3041650" y="1590040"/>
                  </a:cubicBezTo>
                  <a:cubicBezTo>
                    <a:pt x="2979420" y="1600200"/>
                    <a:pt x="2835910" y="1666240"/>
                    <a:pt x="2834640" y="1666240"/>
                  </a:cubicBezTo>
                  <a:cubicBezTo>
                    <a:pt x="2834640" y="1666240"/>
                    <a:pt x="2830830" y="1667510"/>
                    <a:pt x="2828290" y="1667510"/>
                  </a:cubicBezTo>
                  <a:cubicBezTo>
                    <a:pt x="2825750" y="1667510"/>
                    <a:pt x="2821940" y="1668780"/>
                    <a:pt x="2821940" y="1668780"/>
                  </a:cubicBezTo>
                  <a:cubicBezTo>
                    <a:pt x="2820670" y="1668780"/>
                    <a:pt x="2816860" y="1668780"/>
                    <a:pt x="2814320" y="1668780"/>
                  </a:cubicBezTo>
                  <a:cubicBezTo>
                    <a:pt x="2811780" y="1668780"/>
                    <a:pt x="2807970" y="1667510"/>
                    <a:pt x="2807970" y="1667510"/>
                  </a:cubicBezTo>
                  <a:cubicBezTo>
                    <a:pt x="2807970" y="1667510"/>
                    <a:pt x="2802890" y="1666240"/>
                    <a:pt x="2801620" y="1666240"/>
                  </a:cubicBezTo>
                  <a:cubicBezTo>
                    <a:pt x="2799080" y="1664970"/>
                    <a:pt x="2794000" y="1663700"/>
                    <a:pt x="2794000" y="1663700"/>
                  </a:cubicBezTo>
                  <a:cubicBezTo>
                    <a:pt x="2794000" y="1663700"/>
                    <a:pt x="2790190" y="1661160"/>
                    <a:pt x="2788920" y="1659890"/>
                  </a:cubicBezTo>
                  <a:cubicBezTo>
                    <a:pt x="2786380" y="1658620"/>
                    <a:pt x="2782570" y="1657350"/>
                    <a:pt x="2782570" y="1657350"/>
                  </a:cubicBezTo>
                  <a:cubicBezTo>
                    <a:pt x="2782570" y="1656080"/>
                    <a:pt x="2780030" y="1653540"/>
                    <a:pt x="2777490" y="1652270"/>
                  </a:cubicBezTo>
                  <a:cubicBezTo>
                    <a:pt x="2776220" y="1649730"/>
                    <a:pt x="2772410" y="1647190"/>
                    <a:pt x="2772410" y="1647190"/>
                  </a:cubicBezTo>
                  <a:cubicBezTo>
                    <a:pt x="2772410" y="1647190"/>
                    <a:pt x="2771140" y="1643380"/>
                    <a:pt x="2769870" y="1640840"/>
                  </a:cubicBezTo>
                  <a:cubicBezTo>
                    <a:pt x="2768600" y="1639570"/>
                    <a:pt x="2766060" y="1635760"/>
                    <a:pt x="2766060" y="1635760"/>
                  </a:cubicBezTo>
                  <a:cubicBezTo>
                    <a:pt x="2766060" y="1635760"/>
                    <a:pt x="2764790" y="1630680"/>
                    <a:pt x="2763520" y="1628140"/>
                  </a:cubicBezTo>
                  <a:cubicBezTo>
                    <a:pt x="2763520" y="1626870"/>
                    <a:pt x="2762250" y="1621790"/>
                    <a:pt x="2762250" y="1621790"/>
                  </a:cubicBezTo>
                  <a:cubicBezTo>
                    <a:pt x="2762250" y="1621790"/>
                    <a:pt x="2760980" y="1617980"/>
                    <a:pt x="2760980" y="1615440"/>
                  </a:cubicBezTo>
                  <a:cubicBezTo>
                    <a:pt x="2760980" y="1612900"/>
                    <a:pt x="2760980" y="1607820"/>
                    <a:pt x="2760980" y="1607820"/>
                  </a:cubicBezTo>
                  <a:cubicBezTo>
                    <a:pt x="2760980" y="1607820"/>
                    <a:pt x="2762250" y="1604010"/>
                    <a:pt x="2762250" y="1601470"/>
                  </a:cubicBezTo>
                  <a:cubicBezTo>
                    <a:pt x="2762250" y="1598930"/>
                    <a:pt x="2763520" y="1595120"/>
                    <a:pt x="2763520" y="1595120"/>
                  </a:cubicBezTo>
                  <a:cubicBezTo>
                    <a:pt x="2763520" y="1595120"/>
                    <a:pt x="2766060" y="1591310"/>
                    <a:pt x="2766060" y="1590040"/>
                  </a:cubicBezTo>
                  <a:cubicBezTo>
                    <a:pt x="2758440" y="1579880"/>
                    <a:pt x="2609850" y="1600200"/>
                    <a:pt x="2498090" y="1606550"/>
                  </a:cubicBezTo>
                  <a:cubicBezTo>
                    <a:pt x="2312670" y="1615440"/>
                    <a:pt x="1941830" y="1634490"/>
                    <a:pt x="1758950" y="1634490"/>
                  </a:cubicBezTo>
                  <a:cubicBezTo>
                    <a:pt x="1649730" y="1635760"/>
                    <a:pt x="1499870" y="1626870"/>
                    <a:pt x="1498600" y="1626870"/>
                  </a:cubicBezTo>
                  <a:cubicBezTo>
                    <a:pt x="1498600" y="1626870"/>
                    <a:pt x="1494790" y="1628140"/>
                    <a:pt x="1492250" y="1628140"/>
                  </a:cubicBezTo>
                  <a:cubicBezTo>
                    <a:pt x="1489710" y="1628140"/>
                    <a:pt x="1484630" y="1628140"/>
                    <a:pt x="1484630" y="1628140"/>
                  </a:cubicBezTo>
                  <a:cubicBezTo>
                    <a:pt x="1484630" y="1628140"/>
                    <a:pt x="1480820" y="1626870"/>
                    <a:pt x="1478280" y="1625600"/>
                  </a:cubicBezTo>
                  <a:cubicBezTo>
                    <a:pt x="1475740" y="1625600"/>
                    <a:pt x="1471930" y="1624330"/>
                    <a:pt x="1471930" y="1624330"/>
                  </a:cubicBezTo>
                  <a:cubicBezTo>
                    <a:pt x="1471930" y="1624330"/>
                    <a:pt x="1468120" y="1621790"/>
                    <a:pt x="1465580" y="1621790"/>
                  </a:cubicBezTo>
                  <a:cubicBezTo>
                    <a:pt x="1463040" y="1620520"/>
                    <a:pt x="1459230" y="1617980"/>
                    <a:pt x="1459230" y="1617980"/>
                  </a:cubicBezTo>
                  <a:cubicBezTo>
                    <a:pt x="1459230" y="1617980"/>
                    <a:pt x="1455420" y="1615440"/>
                    <a:pt x="1454150" y="1612900"/>
                  </a:cubicBezTo>
                  <a:cubicBezTo>
                    <a:pt x="1452880" y="1611630"/>
                    <a:pt x="1449070" y="1609090"/>
                    <a:pt x="1449070" y="1609090"/>
                  </a:cubicBezTo>
                  <a:cubicBezTo>
                    <a:pt x="1449070" y="1609090"/>
                    <a:pt x="1446530" y="1605280"/>
                    <a:pt x="1445260" y="1602740"/>
                  </a:cubicBezTo>
                  <a:cubicBezTo>
                    <a:pt x="1443990" y="1601470"/>
                    <a:pt x="1441450" y="1597660"/>
                    <a:pt x="1441450" y="1597660"/>
                  </a:cubicBezTo>
                  <a:cubicBezTo>
                    <a:pt x="1441450" y="1597660"/>
                    <a:pt x="1438910" y="1593850"/>
                    <a:pt x="1438910" y="1591310"/>
                  </a:cubicBezTo>
                  <a:cubicBezTo>
                    <a:pt x="1437640" y="1588770"/>
                    <a:pt x="1436370" y="1584960"/>
                    <a:pt x="1436370" y="1584960"/>
                  </a:cubicBezTo>
                  <a:cubicBezTo>
                    <a:pt x="1436370" y="1584960"/>
                    <a:pt x="1435100" y="1579880"/>
                    <a:pt x="1435100" y="1578610"/>
                  </a:cubicBezTo>
                  <a:cubicBezTo>
                    <a:pt x="1435100" y="1576070"/>
                    <a:pt x="1433830" y="1570990"/>
                    <a:pt x="1433830" y="1570990"/>
                  </a:cubicBezTo>
                  <a:cubicBezTo>
                    <a:pt x="1433830" y="1570990"/>
                    <a:pt x="1435100" y="1567180"/>
                    <a:pt x="1435100" y="1564640"/>
                  </a:cubicBezTo>
                  <a:cubicBezTo>
                    <a:pt x="1435100" y="1562100"/>
                    <a:pt x="1436370" y="1557020"/>
                    <a:pt x="1436370" y="1557020"/>
                  </a:cubicBezTo>
                  <a:cubicBezTo>
                    <a:pt x="1436370" y="1557020"/>
                    <a:pt x="1437640" y="1553210"/>
                    <a:pt x="1438910" y="1550670"/>
                  </a:cubicBezTo>
                  <a:cubicBezTo>
                    <a:pt x="1438910" y="1549400"/>
                    <a:pt x="1440180" y="1544320"/>
                    <a:pt x="1440180" y="1544320"/>
                  </a:cubicBezTo>
                  <a:cubicBezTo>
                    <a:pt x="1441450" y="1544320"/>
                    <a:pt x="1443990" y="1540510"/>
                    <a:pt x="1445260" y="1539240"/>
                  </a:cubicBezTo>
                  <a:cubicBezTo>
                    <a:pt x="1446530" y="1536700"/>
                    <a:pt x="1449070" y="1532890"/>
                    <a:pt x="1449070" y="1532890"/>
                  </a:cubicBezTo>
                  <a:cubicBezTo>
                    <a:pt x="1449070" y="1532890"/>
                    <a:pt x="1451610" y="1530350"/>
                    <a:pt x="1454150" y="1529080"/>
                  </a:cubicBezTo>
                  <a:cubicBezTo>
                    <a:pt x="1455420" y="1526540"/>
                    <a:pt x="1459230" y="1524000"/>
                    <a:pt x="1459230" y="1524000"/>
                  </a:cubicBezTo>
                  <a:cubicBezTo>
                    <a:pt x="1459230" y="1524000"/>
                    <a:pt x="1463040" y="1521460"/>
                    <a:pt x="1464310" y="1520190"/>
                  </a:cubicBezTo>
                  <a:cubicBezTo>
                    <a:pt x="1466850" y="1520190"/>
                    <a:pt x="1470660" y="1517650"/>
                    <a:pt x="1470660" y="1517650"/>
                  </a:cubicBezTo>
                  <a:cubicBezTo>
                    <a:pt x="1470660" y="1517650"/>
                    <a:pt x="1475740" y="1516380"/>
                    <a:pt x="1478280" y="1516380"/>
                  </a:cubicBezTo>
                  <a:cubicBezTo>
                    <a:pt x="1479550" y="1515110"/>
                    <a:pt x="1480820" y="1515110"/>
                    <a:pt x="1484630" y="1513840"/>
                  </a:cubicBezTo>
                  <a:cubicBezTo>
                    <a:pt x="1499870" y="1511300"/>
                    <a:pt x="1595120" y="1498600"/>
                    <a:pt x="1600200" y="1490980"/>
                  </a:cubicBezTo>
                  <a:cubicBezTo>
                    <a:pt x="1601470" y="1489710"/>
                    <a:pt x="1600200" y="1488440"/>
                    <a:pt x="1600200" y="1485900"/>
                  </a:cubicBezTo>
                  <a:cubicBezTo>
                    <a:pt x="1600200" y="1484630"/>
                    <a:pt x="1600200" y="1479550"/>
                    <a:pt x="1600200" y="1479550"/>
                  </a:cubicBezTo>
                  <a:cubicBezTo>
                    <a:pt x="1600200" y="1479550"/>
                    <a:pt x="1601470" y="1474470"/>
                    <a:pt x="1601470" y="1473200"/>
                  </a:cubicBezTo>
                  <a:cubicBezTo>
                    <a:pt x="1601470" y="1470660"/>
                    <a:pt x="1602740" y="1465580"/>
                    <a:pt x="1602740" y="1465580"/>
                  </a:cubicBezTo>
                  <a:cubicBezTo>
                    <a:pt x="1602740" y="1465580"/>
                    <a:pt x="1605280" y="1461770"/>
                    <a:pt x="1605280" y="1459230"/>
                  </a:cubicBezTo>
                  <a:cubicBezTo>
                    <a:pt x="1606550" y="1457960"/>
                    <a:pt x="1609090" y="1452880"/>
                    <a:pt x="1609090" y="1452880"/>
                  </a:cubicBezTo>
                  <a:cubicBezTo>
                    <a:pt x="1609090" y="1452880"/>
                    <a:pt x="1611630" y="1450340"/>
                    <a:pt x="1612900" y="1447800"/>
                  </a:cubicBezTo>
                  <a:cubicBezTo>
                    <a:pt x="1614170" y="1446530"/>
                    <a:pt x="1616710" y="1442720"/>
                    <a:pt x="1616710" y="1442720"/>
                  </a:cubicBezTo>
                  <a:cubicBezTo>
                    <a:pt x="1617980" y="1442720"/>
                    <a:pt x="1620520" y="1440180"/>
                    <a:pt x="1623060" y="1438910"/>
                  </a:cubicBezTo>
                  <a:cubicBezTo>
                    <a:pt x="1624330" y="1437640"/>
                    <a:pt x="1628140" y="1433830"/>
                    <a:pt x="1628140" y="1433830"/>
                  </a:cubicBezTo>
                  <a:cubicBezTo>
                    <a:pt x="1628140" y="1433830"/>
                    <a:pt x="1631950" y="1432560"/>
                    <a:pt x="1634490" y="1431290"/>
                  </a:cubicBezTo>
                  <a:cubicBezTo>
                    <a:pt x="1637030" y="1430020"/>
                    <a:pt x="1638300" y="1430020"/>
                    <a:pt x="1640840" y="1428750"/>
                  </a:cubicBezTo>
                  <a:cubicBezTo>
                    <a:pt x="1647190" y="1426210"/>
                    <a:pt x="1673860" y="1418590"/>
                    <a:pt x="1673860" y="1416050"/>
                  </a:cubicBezTo>
                  <a:cubicBezTo>
                    <a:pt x="1672590" y="1410970"/>
                    <a:pt x="1598930" y="1407160"/>
                    <a:pt x="1598930" y="1407160"/>
                  </a:cubicBezTo>
                  <a:cubicBezTo>
                    <a:pt x="1598930" y="1407160"/>
                    <a:pt x="1593850" y="1409700"/>
                    <a:pt x="1592580" y="1410970"/>
                  </a:cubicBezTo>
                  <a:cubicBezTo>
                    <a:pt x="1590040" y="1412240"/>
                    <a:pt x="1586230" y="1413510"/>
                    <a:pt x="1586230" y="1413510"/>
                  </a:cubicBezTo>
                  <a:cubicBezTo>
                    <a:pt x="1586230" y="1414780"/>
                    <a:pt x="1581150" y="1414780"/>
                    <a:pt x="1578610" y="1416050"/>
                  </a:cubicBezTo>
                  <a:cubicBezTo>
                    <a:pt x="1576070" y="1416050"/>
                    <a:pt x="1572260" y="1417320"/>
                    <a:pt x="1572260" y="1417320"/>
                  </a:cubicBezTo>
                  <a:cubicBezTo>
                    <a:pt x="1572260" y="1417320"/>
                    <a:pt x="1567180" y="1418590"/>
                    <a:pt x="1564640" y="1418590"/>
                  </a:cubicBezTo>
                  <a:cubicBezTo>
                    <a:pt x="1562100" y="1418590"/>
                    <a:pt x="1557020" y="1418590"/>
                    <a:pt x="1557020" y="1418590"/>
                  </a:cubicBezTo>
                  <a:cubicBezTo>
                    <a:pt x="1557020" y="1418590"/>
                    <a:pt x="1553210" y="1417320"/>
                    <a:pt x="1550670" y="1417320"/>
                  </a:cubicBezTo>
                  <a:cubicBezTo>
                    <a:pt x="1548130" y="1416050"/>
                    <a:pt x="1543050" y="1414780"/>
                    <a:pt x="1543050" y="1414780"/>
                  </a:cubicBezTo>
                  <a:cubicBezTo>
                    <a:pt x="1543050" y="1414780"/>
                    <a:pt x="1539240" y="1413510"/>
                    <a:pt x="1536700" y="1412240"/>
                  </a:cubicBezTo>
                  <a:cubicBezTo>
                    <a:pt x="1534160" y="1410970"/>
                    <a:pt x="1530350" y="1408430"/>
                    <a:pt x="1530350" y="1408430"/>
                  </a:cubicBezTo>
                  <a:cubicBezTo>
                    <a:pt x="1530350" y="1408430"/>
                    <a:pt x="1526540" y="1405890"/>
                    <a:pt x="1525270" y="1404620"/>
                  </a:cubicBezTo>
                  <a:cubicBezTo>
                    <a:pt x="1522730" y="1402080"/>
                    <a:pt x="1518920" y="1399540"/>
                    <a:pt x="1518920" y="1399540"/>
                  </a:cubicBezTo>
                  <a:cubicBezTo>
                    <a:pt x="1518920" y="1399540"/>
                    <a:pt x="1518920" y="1397000"/>
                    <a:pt x="1516380" y="1395730"/>
                  </a:cubicBezTo>
                  <a:cubicBezTo>
                    <a:pt x="1507490" y="1390650"/>
                    <a:pt x="1463040" y="1394460"/>
                    <a:pt x="1418590" y="1389380"/>
                  </a:cubicBezTo>
                  <a:cubicBezTo>
                    <a:pt x="1325880" y="1380490"/>
                    <a:pt x="988060" y="1324610"/>
                    <a:pt x="986790" y="1324610"/>
                  </a:cubicBezTo>
                  <a:cubicBezTo>
                    <a:pt x="986790" y="1324610"/>
                    <a:pt x="982980" y="1324610"/>
                    <a:pt x="980440" y="1324610"/>
                  </a:cubicBezTo>
                  <a:cubicBezTo>
                    <a:pt x="977900" y="1324610"/>
                    <a:pt x="972820" y="1324610"/>
                    <a:pt x="972820" y="1324610"/>
                  </a:cubicBezTo>
                  <a:cubicBezTo>
                    <a:pt x="972820" y="1324610"/>
                    <a:pt x="969010" y="1323340"/>
                    <a:pt x="966470" y="1322070"/>
                  </a:cubicBezTo>
                  <a:cubicBezTo>
                    <a:pt x="963930" y="1322070"/>
                    <a:pt x="960120" y="1320800"/>
                    <a:pt x="958850" y="1320800"/>
                  </a:cubicBezTo>
                  <a:cubicBezTo>
                    <a:pt x="958850" y="1320800"/>
                    <a:pt x="955040" y="1318260"/>
                    <a:pt x="953770" y="1316990"/>
                  </a:cubicBezTo>
                  <a:cubicBezTo>
                    <a:pt x="951230" y="1315720"/>
                    <a:pt x="947420" y="1313180"/>
                    <a:pt x="947420" y="1313180"/>
                  </a:cubicBezTo>
                  <a:cubicBezTo>
                    <a:pt x="947420" y="1313180"/>
                    <a:pt x="943610" y="1310640"/>
                    <a:pt x="942340" y="1309370"/>
                  </a:cubicBezTo>
                  <a:cubicBezTo>
                    <a:pt x="939800" y="1306830"/>
                    <a:pt x="937260" y="1304290"/>
                    <a:pt x="937260" y="1304290"/>
                  </a:cubicBezTo>
                  <a:cubicBezTo>
                    <a:pt x="937260" y="1304290"/>
                    <a:pt x="934720" y="1300480"/>
                    <a:pt x="933450" y="1297940"/>
                  </a:cubicBezTo>
                  <a:cubicBezTo>
                    <a:pt x="932180" y="1296670"/>
                    <a:pt x="929640" y="1292860"/>
                    <a:pt x="929640" y="1292860"/>
                  </a:cubicBezTo>
                  <a:cubicBezTo>
                    <a:pt x="928370" y="1292860"/>
                    <a:pt x="927100" y="1287780"/>
                    <a:pt x="927100" y="1285240"/>
                  </a:cubicBezTo>
                  <a:cubicBezTo>
                    <a:pt x="925830" y="1283970"/>
                    <a:pt x="924560" y="1278890"/>
                    <a:pt x="924560" y="1278890"/>
                  </a:cubicBezTo>
                  <a:cubicBezTo>
                    <a:pt x="924560" y="1278890"/>
                    <a:pt x="923290" y="1275080"/>
                    <a:pt x="923290" y="1272540"/>
                  </a:cubicBezTo>
                  <a:cubicBezTo>
                    <a:pt x="923290" y="1270000"/>
                    <a:pt x="923290" y="1264920"/>
                    <a:pt x="923290" y="1264920"/>
                  </a:cubicBezTo>
                  <a:cubicBezTo>
                    <a:pt x="923290" y="1264920"/>
                    <a:pt x="923290" y="1261110"/>
                    <a:pt x="923290" y="1258570"/>
                  </a:cubicBezTo>
                  <a:cubicBezTo>
                    <a:pt x="924560" y="1256030"/>
                    <a:pt x="924560" y="1250950"/>
                    <a:pt x="924560" y="1250950"/>
                  </a:cubicBezTo>
                  <a:cubicBezTo>
                    <a:pt x="924560" y="1250950"/>
                    <a:pt x="927100" y="1247140"/>
                    <a:pt x="927100" y="1244600"/>
                  </a:cubicBezTo>
                  <a:cubicBezTo>
                    <a:pt x="928370" y="1242060"/>
                    <a:pt x="929640" y="1238250"/>
                    <a:pt x="929640" y="1238250"/>
                  </a:cubicBezTo>
                  <a:cubicBezTo>
                    <a:pt x="929640" y="1238250"/>
                    <a:pt x="933450" y="1234440"/>
                    <a:pt x="934720" y="1233170"/>
                  </a:cubicBezTo>
                  <a:cubicBezTo>
                    <a:pt x="935990" y="1230630"/>
                    <a:pt x="938530" y="1226820"/>
                    <a:pt x="938530" y="1226820"/>
                  </a:cubicBezTo>
                  <a:cubicBezTo>
                    <a:pt x="938530" y="1226820"/>
                    <a:pt x="942340" y="1224280"/>
                    <a:pt x="943610" y="1221740"/>
                  </a:cubicBezTo>
                  <a:cubicBezTo>
                    <a:pt x="944880" y="1220470"/>
                    <a:pt x="948690" y="1217930"/>
                    <a:pt x="948690" y="1217930"/>
                  </a:cubicBezTo>
                  <a:cubicBezTo>
                    <a:pt x="948690" y="1217930"/>
                    <a:pt x="953770" y="1215390"/>
                    <a:pt x="955040" y="1214120"/>
                  </a:cubicBezTo>
                  <a:cubicBezTo>
                    <a:pt x="957580" y="1214120"/>
                    <a:pt x="961390" y="1211580"/>
                    <a:pt x="961390" y="1211580"/>
                  </a:cubicBezTo>
                  <a:cubicBezTo>
                    <a:pt x="961390" y="1211580"/>
                    <a:pt x="966470" y="1210310"/>
                    <a:pt x="969010" y="1210310"/>
                  </a:cubicBezTo>
                  <a:cubicBezTo>
                    <a:pt x="970280" y="1209040"/>
                    <a:pt x="971550" y="1209040"/>
                    <a:pt x="975360" y="1207770"/>
                  </a:cubicBezTo>
                  <a:cubicBezTo>
                    <a:pt x="991870" y="1203960"/>
                    <a:pt x="1056640" y="1184910"/>
                    <a:pt x="1109980" y="1174750"/>
                  </a:cubicBezTo>
                  <a:cubicBezTo>
                    <a:pt x="1182370" y="1162050"/>
                    <a:pt x="1334770" y="1151890"/>
                    <a:pt x="1372870" y="1148080"/>
                  </a:cubicBezTo>
                  <a:cubicBezTo>
                    <a:pt x="1383030" y="1146810"/>
                    <a:pt x="1389380" y="1150620"/>
                    <a:pt x="1393190" y="1145540"/>
                  </a:cubicBezTo>
                  <a:cubicBezTo>
                    <a:pt x="1400810" y="1136650"/>
                    <a:pt x="1375410" y="1082040"/>
                    <a:pt x="1383030" y="1066800"/>
                  </a:cubicBezTo>
                  <a:cubicBezTo>
                    <a:pt x="1389380" y="1056640"/>
                    <a:pt x="1417320" y="1054100"/>
                    <a:pt x="1417320" y="1051560"/>
                  </a:cubicBezTo>
                  <a:cubicBezTo>
                    <a:pt x="1417320" y="1050290"/>
                    <a:pt x="1414780" y="1050290"/>
                    <a:pt x="1413510" y="1050290"/>
                  </a:cubicBezTo>
                  <a:cubicBezTo>
                    <a:pt x="1410970" y="1050290"/>
                    <a:pt x="1405890" y="1049020"/>
                    <a:pt x="1405890" y="1049020"/>
                  </a:cubicBezTo>
                  <a:cubicBezTo>
                    <a:pt x="1405890" y="1049020"/>
                    <a:pt x="1402080" y="1046480"/>
                    <a:pt x="1399540" y="1045210"/>
                  </a:cubicBezTo>
                  <a:cubicBezTo>
                    <a:pt x="1398270" y="1043940"/>
                    <a:pt x="1393190" y="1042670"/>
                    <a:pt x="1393190" y="1042670"/>
                  </a:cubicBezTo>
                  <a:cubicBezTo>
                    <a:pt x="1393190" y="1041400"/>
                    <a:pt x="1389380" y="1038860"/>
                    <a:pt x="1388110" y="1037590"/>
                  </a:cubicBezTo>
                  <a:cubicBezTo>
                    <a:pt x="1385570" y="1036320"/>
                    <a:pt x="1383030" y="1032510"/>
                    <a:pt x="1383030" y="1032510"/>
                  </a:cubicBezTo>
                  <a:cubicBezTo>
                    <a:pt x="1383030" y="1032510"/>
                    <a:pt x="1379220" y="1028700"/>
                    <a:pt x="1377950" y="1026160"/>
                  </a:cubicBezTo>
                  <a:cubicBezTo>
                    <a:pt x="1376680" y="1024890"/>
                    <a:pt x="1374140" y="1021080"/>
                    <a:pt x="1374140" y="1021080"/>
                  </a:cubicBezTo>
                  <a:cubicBezTo>
                    <a:pt x="1374140" y="1021080"/>
                    <a:pt x="1372870" y="1016000"/>
                    <a:pt x="1371600" y="1013460"/>
                  </a:cubicBezTo>
                  <a:cubicBezTo>
                    <a:pt x="1370330" y="1012190"/>
                    <a:pt x="1369060" y="1007110"/>
                    <a:pt x="1369060" y="1007110"/>
                  </a:cubicBezTo>
                  <a:cubicBezTo>
                    <a:pt x="1369060" y="1007110"/>
                    <a:pt x="1367790" y="1002030"/>
                    <a:pt x="1367790" y="999490"/>
                  </a:cubicBezTo>
                  <a:cubicBezTo>
                    <a:pt x="1367790" y="996950"/>
                    <a:pt x="1367790" y="993140"/>
                    <a:pt x="1367790" y="993140"/>
                  </a:cubicBezTo>
                  <a:cubicBezTo>
                    <a:pt x="1367790" y="993140"/>
                    <a:pt x="1367790" y="988060"/>
                    <a:pt x="1367790" y="985520"/>
                  </a:cubicBezTo>
                  <a:cubicBezTo>
                    <a:pt x="1367790" y="982980"/>
                    <a:pt x="1369060" y="977900"/>
                    <a:pt x="1369060" y="977900"/>
                  </a:cubicBezTo>
                  <a:cubicBezTo>
                    <a:pt x="1369060" y="977900"/>
                    <a:pt x="1370330" y="974090"/>
                    <a:pt x="1371600" y="971550"/>
                  </a:cubicBezTo>
                  <a:cubicBezTo>
                    <a:pt x="1371600" y="969010"/>
                    <a:pt x="1374140" y="965200"/>
                    <a:pt x="1374140" y="965200"/>
                  </a:cubicBezTo>
                  <a:cubicBezTo>
                    <a:pt x="1374140" y="965200"/>
                    <a:pt x="1376680" y="961390"/>
                    <a:pt x="1377950" y="958850"/>
                  </a:cubicBezTo>
                  <a:cubicBezTo>
                    <a:pt x="1379220" y="956310"/>
                    <a:pt x="1381760" y="952500"/>
                    <a:pt x="1381760" y="952500"/>
                  </a:cubicBezTo>
                  <a:cubicBezTo>
                    <a:pt x="1381760" y="952500"/>
                    <a:pt x="1385570" y="949960"/>
                    <a:pt x="1388110" y="947420"/>
                  </a:cubicBezTo>
                  <a:cubicBezTo>
                    <a:pt x="1389380" y="946150"/>
                    <a:pt x="1393190" y="943610"/>
                    <a:pt x="1393190" y="943610"/>
                  </a:cubicBezTo>
                  <a:cubicBezTo>
                    <a:pt x="1393190" y="943610"/>
                    <a:pt x="1397000" y="941070"/>
                    <a:pt x="1399540" y="939800"/>
                  </a:cubicBezTo>
                  <a:cubicBezTo>
                    <a:pt x="1400810" y="938530"/>
                    <a:pt x="1405890" y="935990"/>
                    <a:pt x="1405890" y="935990"/>
                  </a:cubicBezTo>
                  <a:cubicBezTo>
                    <a:pt x="1405890" y="935990"/>
                    <a:pt x="1410970" y="934720"/>
                    <a:pt x="1412240" y="934720"/>
                  </a:cubicBezTo>
                  <a:cubicBezTo>
                    <a:pt x="1414780" y="933450"/>
                    <a:pt x="1418590" y="933450"/>
                    <a:pt x="1419860" y="933450"/>
                  </a:cubicBezTo>
                  <a:cubicBezTo>
                    <a:pt x="1419860" y="932180"/>
                    <a:pt x="1419860" y="932180"/>
                    <a:pt x="1419860" y="932180"/>
                  </a:cubicBezTo>
                  <a:cubicBezTo>
                    <a:pt x="1423670" y="930910"/>
                    <a:pt x="1563370" y="886460"/>
                    <a:pt x="1596390" y="878840"/>
                  </a:cubicBezTo>
                  <a:cubicBezTo>
                    <a:pt x="1610360" y="875030"/>
                    <a:pt x="1620520" y="877570"/>
                    <a:pt x="1624330" y="873760"/>
                  </a:cubicBezTo>
                  <a:cubicBezTo>
                    <a:pt x="1626870" y="872490"/>
                    <a:pt x="1625600" y="869950"/>
                    <a:pt x="1626870" y="867410"/>
                  </a:cubicBezTo>
                  <a:cubicBezTo>
                    <a:pt x="1626870" y="864870"/>
                    <a:pt x="1628140" y="861060"/>
                    <a:pt x="1628140" y="861060"/>
                  </a:cubicBezTo>
                  <a:cubicBezTo>
                    <a:pt x="1629410" y="861060"/>
                    <a:pt x="1630680" y="857250"/>
                    <a:pt x="1631950" y="854710"/>
                  </a:cubicBezTo>
                  <a:cubicBezTo>
                    <a:pt x="1633220" y="852170"/>
                    <a:pt x="1635760" y="848360"/>
                    <a:pt x="1635760" y="848360"/>
                  </a:cubicBezTo>
                  <a:cubicBezTo>
                    <a:pt x="1635760" y="848360"/>
                    <a:pt x="1639570" y="845820"/>
                    <a:pt x="1640840" y="843280"/>
                  </a:cubicBezTo>
                  <a:cubicBezTo>
                    <a:pt x="1643380" y="842010"/>
                    <a:pt x="1645920" y="838200"/>
                    <a:pt x="1645920" y="838200"/>
                  </a:cubicBezTo>
                  <a:cubicBezTo>
                    <a:pt x="1645920" y="838200"/>
                    <a:pt x="1651000" y="836930"/>
                    <a:pt x="1652270" y="835660"/>
                  </a:cubicBezTo>
                  <a:cubicBezTo>
                    <a:pt x="1654810" y="834390"/>
                    <a:pt x="1658620" y="831850"/>
                    <a:pt x="1658620" y="831850"/>
                  </a:cubicBezTo>
                  <a:cubicBezTo>
                    <a:pt x="1658620" y="831850"/>
                    <a:pt x="1662430" y="830580"/>
                    <a:pt x="1664970" y="829310"/>
                  </a:cubicBezTo>
                  <a:cubicBezTo>
                    <a:pt x="1667510" y="829310"/>
                    <a:pt x="1671320" y="828040"/>
                    <a:pt x="1672590" y="828040"/>
                  </a:cubicBezTo>
                  <a:cubicBezTo>
                    <a:pt x="1672590" y="828040"/>
                    <a:pt x="1753870" y="816610"/>
                    <a:pt x="1778000" y="811530"/>
                  </a:cubicBezTo>
                  <a:cubicBezTo>
                    <a:pt x="1790700" y="808990"/>
                    <a:pt x="1808480" y="803910"/>
                    <a:pt x="1807210" y="802640"/>
                  </a:cubicBezTo>
                  <a:cubicBezTo>
                    <a:pt x="1807210" y="800100"/>
                    <a:pt x="1562100" y="844550"/>
                    <a:pt x="1466850" y="859790"/>
                  </a:cubicBezTo>
                  <a:cubicBezTo>
                    <a:pt x="1397000" y="871220"/>
                    <a:pt x="1334770" y="882650"/>
                    <a:pt x="1286510" y="887730"/>
                  </a:cubicBezTo>
                  <a:cubicBezTo>
                    <a:pt x="1253490" y="892810"/>
                    <a:pt x="1203960" y="895350"/>
                    <a:pt x="1202690" y="895350"/>
                  </a:cubicBezTo>
                  <a:cubicBezTo>
                    <a:pt x="1202690" y="895350"/>
                    <a:pt x="1197610" y="896620"/>
                    <a:pt x="1196340" y="897890"/>
                  </a:cubicBezTo>
                  <a:cubicBezTo>
                    <a:pt x="1193800" y="897890"/>
                    <a:pt x="1188720" y="899160"/>
                    <a:pt x="1188720" y="899160"/>
                  </a:cubicBezTo>
                  <a:cubicBezTo>
                    <a:pt x="1188720" y="899160"/>
                    <a:pt x="1183640" y="900430"/>
                    <a:pt x="1181100" y="900430"/>
                  </a:cubicBezTo>
                  <a:cubicBezTo>
                    <a:pt x="1179830" y="900430"/>
                    <a:pt x="1174750" y="900430"/>
                    <a:pt x="1174750" y="900430"/>
                  </a:cubicBezTo>
                  <a:cubicBezTo>
                    <a:pt x="1174750" y="900430"/>
                    <a:pt x="1169670" y="899160"/>
                    <a:pt x="1167130" y="899160"/>
                  </a:cubicBezTo>
                  <a:cubicBezTo>
                    <a:pt x="1164590" y="897890"/>
                    <a:pt x="1160780" y="896620"/>
                    <a:pt x="1160780" y="896620"/>
                  </a:cubicBezTo>
                  <a:cubicBezTo>
                    <a:pt x="1159510" y="896620"/>
                    <a:pt x="1155700" y="895350"/>
                    <a:pt x="1153160" y="894080"/>
                  </a:cubicBezTo>
                  <a:cubicBezTo>
                    <a:pt x="1151890" y="892810"/>
                    <a:pt x="1146810" y="891540"/>
                    <a:pt x="1146810" y="891540"/>
                  </a:cubicBezTo>
                  <a:cubicBezTo>
                    <a:pt x="1146810" y="890270"/>
                    <a:pt x="1143000" y="887730"/>
                    <a:pt x="1141730" y="886460"/>
                  </a:cubicBezTo>
                  <a:cubicBezTo>
                    <a:pt x="1139190" y="885190"/>
                    <a:pt x="1135380" y="881380"/>
                    <a:pt x="1135380" y="881380"/>
                  </a:cubicBezTo>
                  <a:cubicBezTo>
                    <a:pt x="1135380" y="881380"/>
                    <a:pt x="1132840" y="877570"/>
                    <a:pt x="1131570" y="876300"/>
                  </a:cubicBezTo>
                  <a:cubicBezTo>
                    <a:pt x="1130300" y="873760"/>
                    <a:pt x="1127760" y="869950"/>
                    <a:pt x="1127760" y="869950"/>
                  </a:cubicBezTo>
                  <a:cubicBezTo>
                    <a:pt x="1126490" y="869950"/>
                    <a:pt x="1125220" y="866140"/>
                    <a:pt x="1123950" y="863600"/>
                  </a:cubicBezTo>
                  <a:cubicBezTo>
                    <a:pt x="1123950" y="861060"/>
                    <a:pt x="1121410" y="857250"/>
                    <a:pt x="1121410" y="857250"/>
                  </a:cubicBezTo>
                  <a:cubicBezTo>
                    <a:pt x="1121410" y="855980"/>
                    <a:pt x="1120140" y="852170"/>
                    <a:pt x="1120140" y="849630"/>
                  </a:cubicBezTo>
                  <a:cubicBezTo>
                    <a:pt x="1120140" y="847090"/>
                    <a:pt x="1118870" y="842010"/>
                    <a:pt x="1118870" y="842010"/>
                  </a:cubicBezTo>
                  <a:cubicBezTo>
                    <a:pt x="1118870" y="842010"/>
                    <a:pt x="1120140" y="836930"/>
                    <a:pt x="1120140" y="835660"/>
                  </a:cubicBezTo>
                  <a:cubicBezTo>
                    <a:pt x="1120140" y="833120"/>
                    <a:pt x="1120140" y="828040"/>
                    <a:pt x="1120140" y="828040"/>
                  </a:cubicBezTo>
                  <a:cubicBezTo>
                    <a:pt x="1120140" y="828040"/>
                    <a:pt x="1121410" y="822960"/>
                    <a:pt x="1122680" y="820420"/>
                  </a:cubicBezTo>
                  <a:cubicBezTo>
                    <a:pt x="1123950" y="819150"/>
                    <a:pt x="1125220" y="814070"/>
                    <a:pt x="1125220" y="814070"/>
                  </a:cubicBezTo>
                  <a:cubicBezTo>
                    <a:pt x="1125220" y="814070"/>
                    <a:pt x="1127760" y="810260"/>
                    <a:pt x="1129030" y="807720"/>
                  </a:cubicBezTo>
                  <a:cubicBezTo>
                    <a:pt x="1130300" y="806450"/>
                    <a:pt x="1132840" y="801370"/>
                    <a:pt x="1132840" y="801370"/>
                  </a:cubicBezTo>
                  <a:cubicBezTo>
                    <a:pt x="1132840" y="801370"/>
                    <a:pt x="1136650" y="798830"/>
                    <a:pt x="1137920" y="796290"/>
                  </a:cubicBezTo>
                  <a:cubicBezTo>
                    <a:pt x="1140460" y="795020"/>
                    <a:pt x="1143000" y="792480"/>
                    <a:pt x="1143000" y="791210"/>
                  </a:cubicBezTo>
                  <a:cubicBezTo>
                    <a:pt x="1143000" y="791210"/>
                    <a:pt x="1148080" y="789940"/>
                    <a:pt x="1149350" y="788670"/>
                  </a:cubicBezTo>
                  <a:cubicBezTo>
                    <a:pt x="1151890" y="787400"/>
                    <a:pt x="1155700" y="784860"/>
                    <a:pt x="1155700" y="784860"/>
                  </a:cubicBezTo>
                  <a:cubicBezTo>
                    <a:pt x="1156970" y="784860"/>
                    <a:pt x="1209040" y="772160"/>
                    <a:pt x="1240790" y="760730"/>
                  </a:cubicBezTo>
                  <a:cubicBezTo>
                    <a:pt x="1283970" y="745490"/>
                    <a:pt x="1330960" y="718820"/>
                    <a:pt x="1391920" y="697230"/>
                  </a:cubicBezTo>
                  <a:cubicBezTo>
                    <a:pt x="1483360" y="666750"/>
                    <a:pt x="1605280" y="635000"/>
                    <a:pt x="1736090" y="607060"/>
                  </a:cubicBezTo>
                  <a:cubicBezTo>
                    <a:pt x="1905000" y="568960"/>
                    <a:pt x="2123440" y="532130"/>
                    <a:pt x="2322830" y="500380"/>
                  </a:cubicBezTo>
                  <a:cubicBezTo>
                    <a:pt x="2529840" y="468630"/>
                    <a:pt x="2774950" y="436880"/>
                    <a:pt x="2954020" y="414020"/>
                  </a:cubicBezTo>
                  <a:cubicBezTo>
                    <a:pt x="3086100" y="397510"/>
                    <a:pt x="3300730" y="374650"/>
                    <a:pt x="3300730" y="374650"/>
                  </a:cubicBezTo>
                  <a:cubicBezTo>
                    <a:pt x="3300730" y="374650"/>
                    <a:pt x="3305810" y="373380"/>
                    <a:pt x="3308350" y="373380"/>
                  </a:cubicBezTo>
                  <a:cubicBezTo>
                    <a:pt x="3309620" y="373380"/>
                    <a:pt x="3314700" y="372110"/>
                    <a:pt x="3314700" y="372110"/>
                  </a:cubicBezTo>
                  <a:cubicBezTo>
                    <a:pt x="3314700" y="372110"/>
                    <a:pt x="3319780" y="372110"/>
                    <a:pt x="3321050" y="372110"/>
                  </a:cubicBezTo>
                  <a:cubicBezTo>
                    <a:pt x="3323590" y="372110"/>
                    <a:pt x="3328670" y="373380"/>
                    <a:pt x="3328670" y="373380"/>
                  </a:cubicBezTo>
                  <a:cubicBezTo>
                    <a:pt x="3328670" y="373380"/>
                    <a:pt x="3332480" y="374650"/>
                    <a:pt x="3335020" y="374650"/>
                  </a:cubicBezTo>
                  <a:cubicBezTo>
                    <a:pt x="3337560" y="375920"/>
                    <a:pt x="3341370" y="377190"/>
                    <a:pt x="3341370" y="377190"/>
                  </a:cubicBezTo>
                  <a:cubicBezTo>
                    <a:pt x="3341370" y="377190"/>
                    <a:pt x="3345180" y="379730"/>
                    <a:pt x="3347720" y="381000"/>
                  </a:cubicBezTo>
                  <a:cubicBezTo>
                    <a:pt x="3350260" y="382270"/>
                    <a:pt x="3354070" y="384810"/>
                    <a:pt x="3354070" y="384810"/>
                  </a:cubicBezTo>
                  <a:cubicBezTo>
                    <a:pt x="3354070" y="384810"/>
                    <a:pt x="3356610" y="388620"/>
                    <a:pt x="3357880" y="389890"/>
                  </a:cubicBezTo>
                  <a:cubicBezTo>
                    <a:pt x="3360420" y="391160"/>
                    <a:pt x="3362960" y="394970"/>
                    <a:pt x="3362960" y="394970"/>
                  </a:cubicBezTo>
                  <a:cubicBezTo>
                    <a:pt x="3362960" y="394970"/>
                    <a:pt x="3365500" y="398780"/>
                    <a:pt x="3366770" y="401320"/>
                  </a:cubicBezTo>
                  <a:cubicBezTo>
                    <a:pt x="3368040" y="402590"/>
                    <a:pt x="3370580" y="406400"/>
                    <a:pt x="3370580" y="406400"/>
                  </a:cubicBezTo>
                  <a:cubicBezTo>
                    <a:pt x="3370580" y="406400"/>
                    <a:pt x="3371850" y="411480"/>
                    <a:pt x="3371850" y="412750"/>
                  </a:cubicBezTo>
                  <a:cubicBezTo>
                    <a:pt x="3373120" y="415290"/>
                    <a:pt x="3374390" y="420370"/>
                    <a:pt x="3374390" y="420370"/>
                  </a:cubicBezTo>
                  <a:cubicBezTo>
                    <a:pt x="3374390" y="420370"/>
                    <a:pt x="3374390" y="424180"/>
                    <a:pt x="3374390" y="426720"/>
                  </a:cubicBezTo>
                  <a:cubicBezTo>
                    <a:pt x="3374390" y="429260"/>
                    <a:pt x="3375660" y="434340"/>
                    <a:pt x="3375660" y="434340"/>
                  </a:cubicBezTo>
                  <a:cubicBezTo>
                    <a:pt x="3375660" y="434340"/>
                    <a:pt x="3374390" y="438150"/>
                    <a:pt x="3373120" y="440690"/>
                  </a:cubicBezTo>
                  <a:cubicBezTo>
                    <a:pt x="3373120" y="443230"/>
                    <a:pt x="3371850" y="447040"/>
                    <a:pt x="3371850" y="447040"/>
                  </a:cubicBezTo>
                  <a:cubicBezTo>
                    <a:pt x="3371850" y="448310"/>
                    <a:pt x="3370580" y="452120"/>
                    <a:pt x="3369310" y="453390"/>
                  </a:cubicBezTo>
                  <a:cubicBezTo>
                    <a:pt x="3368040" y="455930"/>
                    <a:pt x="3366770" y="459740"/>
                    <a:pt x="3366770" y="459740"/>
                  </a:cubicBezTo>
                  <a:cubicBezTo>
                    <a:pt x="3366770" y="459740"/>
                    <a:pt x="3364230" y="463550"/>
                    <a:pt x="3361690" y="466090"/>
                  </a:cubicBezTo>
                  <a:cubicBezTo>
                    <a:pt x="3360420" y="467360"/>
                    <a:pt x="3357880" y="471170"/>
                    <a:pt x="3357880" y="471170"/>
                  </a:cubicBezTo>
                  <a:cubicBezTo>
                    <a:pt x="3357880" y="471170"/>
                    <a:pt x="3354070" y="473710"/>
                    <a:pt x="3352800" y="474980"/>
                  </a:cubicBezTo>
                  <a:cubicBezTo>
                    <a:pt x="3350260" y="476250"/>
                    <a:pt x="3346450" y="480060"/>
                    <a:pt x="3346450" y="480060"/>
                  </a:cubicBezTo>
                  <a:cubicBezTo>
                    <a:pt x="3346450" y="480060"/>
                    <a:pt x="3342640" y="481330"/>
                    <a:pt x="3340100" y="482600"/>
                  </a:cubicBezTo>
                  <a:cubicBezTo>
                    <a:pt x="3338830" y="483870"/>
                    <a:pt x="3337560" y="483870"/>
                    <a:pt x="3333750" y="485140"/>
                  </a:cubicBezTo>
                  <a:cubicBezTo>
                    <a:pt x="3315970" y="492760"/>
                    <a:pt x="3215640" y="528320"/>
                    <a:pt x="3173730" y="542290"/>
                  </a:cubicBezTo>
                  <a:cubicBezTo>
                    <a:pt x="3144520" y="551180"/>
                    <a:pt x="3106420" y="558800"/>
                    <a:pt x="3102610" y="563880"/>
                  </a:cubicBezTo>
                  <a:cubicBezTo>
                    <a:pt x="3101340" y="565150"/>
                    <a:pt x="3102610" y="566420"/>
                    <a:pt x="3102610" y="566420"/>
                  </a:cubicBezTo>
                  <a:cubicBezTo>
                    <a:pt x="3102610" y="566420"/>
                    <a:pt x="3100070" y="571500"/>
                    <a:pt x="3100070" y="572770"/>
                  </a:cubicBezTo>
                  <a:cubicBezTo>
                    <a:pt x="3098800" y="575310"/>
                    <a:pt x="3097530" y="580390"/>
                    <a:pt x="3097530" y="580390"/>
                  </a:cubicBezTo>
                  <a:cubicBezTo>
                    <a:pt x="3097530" y="580390"/>
                    <a:pt x="3094990" y="584200"/>
                    <a:pt x="3092450" y="585470"/>
                  </a:cubicBezTo>
                  <a:cubicBezTo>
                    <a:pt x="3091180" y="588010"/>
                    <a:pt x="3088640" y="591820"/>
                    <a:pt x="3088640" y="591820"/>
                  </a:cubicBezTo>
                  <a:cubicBezTo>
                    <a:pt x="3088640" y="591820"/>
                    <a:pt x="3084830" y="595630"/>
                    <a:pt x="3083560" y="596900"/>
                  </a:cubicBezTo>
                  <a:cubicBezTo>
                    <a:pt x="3082290" y="598170"/>
                    <a:pt x="3079750" y="598170"/>
                    <a:pt x="3081020" y="599440"/>
                  </a:cubicBezTo>
                  <a:cubicBezTo>
                    <a:pt x="3083560" y="605790"/>
                    <a:pt x="3270250" y="586740"/>
                    <a:pt x="3382010" y="585470"/>
                  </a:cubicBezTo>
                  <a:cubicBezTo>
                    <a:pt x="3524250" y="584200"/>
                    <a:pt x="3858260" y="610870"/>
                    <a:pt x="3867150" y="599440"/>
                  </a:cubicBezTo>
                  <a:cubicBezTo>
                    <a:pt x="3868420" y="598170"/>
                    <a:pt x="3867150" y="598170"/>
                    <a:pt x="3865880" y="596900"/>
                  </a:cubicBezTo>
                  <a:cubicBezTo>
                    <a:pt x="3865880" y="594360"/>
                    <a:pt x="3864610" y="589280"/>
                    <a:pt x="3864610" y="589280"/>
                  </a:cubicBezTo>
                  <a:cubicBezTo>
                    <a:pt x="3863340" y="589280"/>
                    <a:pt x="3863340" y="585470"/>
                    <a:pt x="3863340" y="582930"/>
                  </a:cubicBezTo>
                  <a:cubicBezTo>
                    <a:pt x="3863340" y="580390"/>
                    <a:pt x="3863340" y="575310"/>
                    <a:pt x="3863340" y="575310"/>
                  </a:cubicBezTo>
                  <a:cubicBezTo>
                    <a:pt x="3863340" y="575310"/>
                    <a:pt x="3863340" y="571500"/>
                    <a:pt x="3863340" y="568960"/>
                  </a:cubicBezTo>
                  <a:cubicBezTo>
                    <a:pt x="3864610" y="566420"/>
                    <a:pt x="3864610" y="561340"/>
                    <a:pt x="3864610" y="561340"/>
                  </a:cubicBezTo>
                  <a:cubicBezTo>
                    <a:pt x="3864610" y="561340"/>
                    <a:pt x="3867150" y="557530"/>
                    <a:pt x="3868420" y="554990"/>
                  </a:cubicBezTo>
                  <a:cubicBezTo>
                    <a:pt x="3868420" y="552450"/>
                    <a:pt x="3870960" y="548640"/>
                    <a:pt x="3870960" y="548640"/>
                  </a:cubicBezTo>
                  <a:cubicBezTo>
                    <a:pt x="3870960" y="548640"/>
                    <a:pt x="3873500" y="544830"/>
                    <a:pt x="3874770" y="542290"/>
                  </a:cubicBezTo>
                  <a:cubicBezTo>
                    <a:pt x="3876040" y="541020"/>
                    <a:pt x="3878580" y="537210"/>
                    <a:pt x="3878580" y="537210"/>
                  </a:cubicBezTo>
                  <a:cubicBezTo>
                    <a:pt x="3878580" y="537210"/>
                    <a:pt x="3882390" y="534670"/>
                    <a:pt x="3884930" y="532130"/>
                  </a:cubicBezTo>
                  <a:cubicBezTo>
                    <a:pt x="3886200" y="530860"/>
                    <a:pt x="3890010" y="528320"/>
                    <a:pt x="3890010" y="528320"/>
                  </a:cubicBezTo>
                  <a:cubicBezTo>
                    <a:pt x="3890010" y="528320"/>
                    <a:pt x="3893820" y="525780"/>
                    <a:pt x="3896360" y="524510"/>
                  </a:cubicBezTo>
                  <a:cubicBezTo>
                    <a:pt x="3898900" y="524510"/>
                    <a:pt x="3902710" y="521970"/>
                    <a:pt x="3902710" y="521970"/>
                  </a:cubicBezTo>
                  <a:cubicBezTo>
                    <a:pt x="3902710" y="521970"/>
                    <a:pt x="3907790" y="520700"/>
                    <a:pt x="3910330" y="520700"/>
                  </a:cubicBezTo>
                  <a:cubicBezTo>
                    <a:pt x="3911600" y="520700"/>
                    <a:pt x="3916680" y="519430"/>
                    <a:pt x="3916680" y="519430"/>
                  </a:cubicBezTo>
                  <a:cubicBezTo>
                    <a:pt x="3916680" y="519430"/>
                    <a:pt x="3992880" y="515620"/>
                    <a:pt x="4041140" y="511810"/>
                  </a:cubicBezTo>
                  <a:cubicBezTo>
                    <a:pt x="4108450" y="508000"/>
                    <a:pt x="4187190" y="500380"/>
                    <a:pt x="4282440" y="491490"/>
                  </a:cubicBezTo>
                  <a:cubicBezTo>
                    <a:pt x="4420870" y="480060"/>
                    <a:pt x="4603750" y="459740"/>
                    <a:pt x="4796790" y="444500"/>
                  </a:cubicBezTo>
                  <a:cubicBezTo>
                    <a:pt x="5040630" y="424180"/>
                    <a:pt x="5336540" y="407670"/>
                    <a:pt x="5631180" y="386080"/>
                  </a:cubicBezTo>
                  <a:cubicBezTo>
                    <a:pt x="5962650" y="361950"/>
                    <a:pt x="6414770" y="326390"/>
                    <a:pt x="6691630" y="302260"/>
                  </a:cubicBezTo>
                  <a:cubicBezTo>
                    <a:pt x="6869430" y="287020"/>
                    <a:pt x="7117080" y="276860"/>
                    <a:pt x="7132320" y="260350"/>
                  </a:cubicBezTo>
                  <a:cubicBezTo>
                    <a:pt x="7133590" y="259080"/>
                    <a:pt x="7132320" y="257810"/>
                    <a:pt x="7132320" y="255270"/>
                  </a:cubicBezTo>
                  <a:cubicBezTo>
                    <a:pt x="7132320" y="252730"/>
                    <a:pt x="7132320" y="248920"/>
                    <a:pt x="7132320" y="248920"/>
                  </a:cubicBezTo>
                  <a:cubicBezTo>
                    <a:pt x="7132320" y="248920"/>
                    <a:pt x="7133590" y="243840"/>
                    <a:pt x="7134860" y="241300"/>
                  </a:cubicBezTo>
                  <a:cubicBezTo>
                    <a:pt x="7134860" y="240030"/>
                    <a:pt x="7136130" y="234950"/>
                    <a:pt x="7136130" y="234950"/>
                  </a:cubicBezTo>
                  <a:cubicBezTo>
                    <a:pt x="7136130" y="234950"/>
                    <a:pt x="7138670" y="231140"/>
                    <a:pt x="7139940" y="228600"/>
                  </a:cubicBezTo>
                  <a:cubicBezTo>
                    <a:pt x="7141210" y="227330"/>
                    <a:pt x="7143750" y="223520"/>
                    <a:pt x="7143750" y="223520"/>
                  </a:cubicBezTo>
                  <a:cubicBezTo>
                    <a:pt x="7143750" y="223520"/>
                    <a:pt x="7146290" y="219710"/>
                    <a:pt x="7148830" y="218440"/>
                  </a:cubicBezTo>
                  <a:cubicBezTo>
                    <a:pt x="7150100" y="215900"/>
                    <a:pt x="7152640" y="213360"/>
                    <a:pt x="7153910" y="213360"/>
                  </a:cubicBezTo>
                  <a:cubicBezTo>
                    <a:pt x="7153910" y="213360"/>
                    <a:pt x="7157720" y="210820"/>
                    <a:pt x="7158990" y="209550"/>
                  </a:cubicBezTo>
                  <a:cubicBezTo>
                    <a:pt x="7161530" y="208280"/>
                    <a:pt x="7165340" y="205740"/>
                    <a:pt x="7165340" y="205740"/>
                  </a:cubicBezTo>
                  <a:cubicBezTo>
                    <a:pt x="7165340" y="205740"/>
                    <a:pt x="7169150" y="204470"/>
                    <a:pt x="7171690" y="203200"/>
                  </a:cubicBezTo>
                  <a:cubicBezTo>
                    <a:pt x="7174230" y="203200"/>
                    <a:pt x="7178040" y="201930"/>
                    <a:pt x="7178040" y="201930"/>
                  </a:cubicBezTo>
                  <a:cubicBezTo>
                    <a:pt x="7178040" y="201930"/>
                    <a:pt x="7183120" y="200660"/>
                    <a:pt x="7185660" y="200660"/>
                  </a:cubicBezTo>
                  <a:cubicBezTo>
                    <a:pt x="7186930" y="200660"/>
                    <a:pt x="7188200" y="200660"/>
                    <a:pt x="7192010" y="200660"/>
                  </a:cubicBezTo>
                  <a:cubicBezTo>
                    <a:pt x="7212330" y="199390"/>
                    <a:pt x="7306310" y="186690"/>
                    <a:pt x="7377430" y="185420"/>
                  </a:cubicBezTo>
                  <a:cubicBezTo>
                    <a:pt x="7472680" y="182880"/>
                    <a:pt x="7660640" y="198120"/>
                    <a:pt x="7711440" y="201930"/>
                  </a:cubicBezTo>
                  <a:cubicBezTo>
                    <a:pt x="7726680" y="201930"/>
                    <a:pt x="7724140" y="204470"/>
                    <a:pt x="7740650" y="204470"/>
                  </a:cubicBezTo>
                  <a:cubicBezTo>
                    <a:pt x="7852410" y="204470"/>
                    <a:pt x="8577580" y="137160"/>
                    <a:pt x="8990330" y="105410"/>
                  </a:cubicBezTo>
                  <a:cubicBezTo>
                    <a:pt x="9392920" y="73660"/>
                    <a:pt x="9810750" y="27940"/>
                    <a:pt x="10186670" y="13970"/>
                  </a:cubicBezTo>
                  <a:cubicBezTo>
                    <a:pt x="10520680" y="0"/>
                    <a:pt x="10858500" y="0"/>
                    <a:pt x="11135360" y="12700"/>
                  </a:cubicBezTo>
                  <a:cubicBezTo>
                    <a:pt x="11351260" y="21590"/>
                    <a:pt x="11527790" y="43180"/>
                    <a:pt x="11711940" y="63500"/>
                  </a:cubicBezTo>
                  <a:cubicBezTo>
                    <a:pt x="11882120" y="82550"/>
                    <a:pt x="12067540" y="124460"/>
                    <a:pt x="12204700" y="128270"/>
                  </a:cubicBezTo>
                  <a:cubicBezTo>
                    <a:pt x="12299950" y="132080"/>
                    <a:pt x="12373610" y="118110"/>
                    <a:pt x="12451080" y="113030"/>
                  </a:cubicBezTo>
                  <a:cubicBezTo>
                    <a:pt x="12518390" y="109220"/>
                    <a:pt x="12622530" y="102870"/>
                    <a:pt x="12644120" y="102870"/>
                  </a:cubicBezTo>
                  <a:cubicBezTo>
                    <a:pt x="12647930" y="102870"/>
                    <a:pt x="12647930" y="102870"/>
                    <a:pt x="12650470" y="102870"/>
                  </a:cubicBezTo>
                  <a:cubicBezTo>
                    <a:pt x="12653010" y="102870"/>
                    <a:pt x="12656820" y="102870"/>
                    <a:pt x="12658090" y="102870"/>
                  </a:cubicBezTo>
                  <a:cubicBezTo>
                    <a:pt x="12658090" y="102870"/>
                    <a:pt x="12661900" y="104140"/>
                    <a:pt x="12664440" y="105410"/>
                  </a:cubicBezTo>
                  <a:cubicBezTo>
                    <a:pt x="12665710" y="105410"/>
                    <a:pt x="12670790" y="106680"/>
                    <a:pt x="12670790" y="106680"/>
                  </a:cubicBezTo>
                  <a:cubicBezTo>
                    <a:pt x="12670790" y="106680"/>
                    <a:pt x="12674600" y="109220"/>
                    <a:pt x="12677140" y="110490"/>
                  </a:cubicBezTo>
                  <a:cubicBezTo>
                    <a:pt x="12678410" y="111760"/>
                    <a:pt x="12682220" y="114300"/>
                    <a:pt x="12682220" y="114300"/>
                  </a:cubicBezTo>
                  <a:cubicBezTo>
                    <a:pt x="12682220" y="114300"/>
                    <a:pt x="12686030" y="118110"/>
                    <a:pt x="12687300" y="119380"/>
                  </a:cubicBezTo>
                  <a:cubicBezTo>
                    <a:pt x="12689840" y="120650"/>
                    <a:pt x="12692380" y="124460"/>
                    <a:pt x="12692380" y="124460"/>
                  </a:cubicBezTo>
                  <a:cubicBezTo>
                    <a:pt x="12692380" y="124460"/>
                    <a:pt x="12694920" y="128270"/>
                    <a:pt x="12696190" y="129540"/>
                  </a:cubicBezTo>
                  <a:cubicBezTo>
                    <a:pt x="12697460" y="132080"/>
                    <a:pt x="12700000" y="135890"/>
                    <a:pt x="12700000" y="135890"/>
                  </a:cubicBezTo>
                  <a:cubicBezTo>
                    <a:pt x="12700000" y="135890"/>
                    <a:pt x="12701270" y="140970"/>
                    <a:pt x="12701270" y="142240"/>
                  </a:cubicBezTo>
                  <a:cubicBezTo>
                    <a:pt x="12702540" y="144780"/>
                    <a:pt x="12703810" y="148590"/>
                    <a:pt x="12703810" y="149860"/>
                  </a:cubicBezTo>
                  <a:cubicBezTo>
                    <a:pt x="12703810" y="149860"/>
                    <a:pt x="12703810" y="153670"/>
                    <a:pt x="12703810" y="156210"/>
                  </a:cubicBezTo>
                  <a:cubicBezTo>
                    <a:pt x="12705080" y="158750"/>
                    <a:pt x="12705080" y="162560"/>
                    <a:pt x="12705080" y="162560"/>
                  </a:cubicBezTo>
                  <a:cubicBezTo>
                    <a:pt x="12705080" y="163830"/>
                    <a:pt x="12703810" y="167640"/>
                    <a:pt x="12703810" y="170180"/>
                  </a:cubicBezTo>
                  <a:cubicBezTo>
                    <a:pt x="12702540" y="172720"/>
                    <a:pt x="12702540" y="176530"/>
                    <a:pt x="12702540" y="176530"/>
                  </a:cubicBezTo>
                  <a:cubicBezTo>
                    <a:pt x="12702540" y="176530"/>
                    <a:pt x="12700000" y="181610"/>
                    <a:pt x="12700000" y="182880"/>
                  </a:cubicBezTo>
                  <a:cubicBezTo>
                    <a:pt x="12698730" y="185420"/>
                    <a:pt x="12696190" y="189230"/>
                    <a:pt x="12696190" y="189230"/>
                  </a:cubicBezTo>
                  <a:cubicBezTo>
                    <a:pt x="12696190" y="189230"/>
                    <a:pt x="12693650" y="193040"/>
                    <a:pt x="12692380" y="194310"/>
                  </a:cubicBezTo>
                  <a:cubicBezTo>
                    <a:pt x="12691110" y="196850"/>
                    <a:pt x="12688570" y="200660"/>
                    <a:pt x="12688570" y="200660"/>
                  </a:cubicBezTo>
                  <a:cubicBezTo>
                    <a:pt x="12688570" y="200660"/>
                    <a:pt x="12684760" y="203200"/>
                    <a:pt x="12682220" y="204470"/>
                  </a:cubicBezTo>
                  <a:cubicBezTo>
                    <a:pt x="12680950" y="205740"/>
                    <a:pt x="12677140" y="209550"/>
                    <a:pt x="12677140" y="209550"/>
                  </a:cubicBezTo>
                  <a:cubicBezTo>
                    <a:pt x="12677140" y="209550"/>
                    <a:pt x="12673330" y="210820"/>
                    <a:pt x="12670790" y="212090"/>
                  </a:cubicBezTo>
                  <a:cubicBezTo>
                    <a:pt x="12668250" y="213360"/>
                    <a:pt x="12664440" y="214630"/>
                    <a:pt x="12664440" y="214630"/>
                  </a:cubicBezTo>
                  <a:cubicBezTo>
                    <a:pt x="12664440" y="214630"/>
                    <a:pt x="12660630" y="215900"/>
                    <a:pt x="12658090" y="215900"/>
                  </a:cubicBezTo>
                  <a:cubicBezTo>
                    <a:pt x="12655550" y="215900"/>
                    <a:pt x="12650470" y="217170"/>
                    <a:pt x="12650470" y="217170"/>
                  </a:cubicBezTo>
                  <a:cubicBezTo>
                    <a:pt x="12650470" y="217170"/>
                    <a:pt x="12418060" y="238760"/>
                    <a:pt x="12260580" y="257810"/>
                  </a:cubicBezTo>
                  <a:cubicBezTo>
                    <a:pt x="12019280" y="287020"/>
                    <a:pt x="11543030" y="337820"/>
                    <a:pt x="11341100" y="381000"/>
                  </a:cubicBezTo>
                  <a:cubicBezTo>
                    <a:pt x="11240770" y="402590"/>
                    <a:pt x="11116310" y="430530"/>
                    <a:pt x="11117580" y="448310"/>
                  </a:cubicBezTo>
                  <a:cubicBezTo>
                    <a:pt x="11118850" y="467360"/>
                    <a:pt x="11344910" y="474980"/>
                    <a:pt x="11409680" y="487680"/>
                  </a:cubicBezTo>
                  <a:cubicBezTo>
                    <a:pt x="11442700" y="494030"/>
                    <a:pt x="11473180" y="504190"/>
                    <a:pt x="11484610" y="506730"/>
                  </a:cubicBezTo>
                  <a:cubicBezTo>
                    <a:pt x="11488420" y="508000"/>
                    <a:pt x="11489690" y="508000"/>
                    <a:pt x="11492230" y="509270"/>
                  </a:cubicBezTo>
                  <a:cubicBezTo>
                    <a:pt x="11494770" y="509270"/>
                    <a:pt x="11498580" y="510540"/>
                    <a:pt x="11498580" y="510540"/>
                  </a:cubicBezTo>
                  <a:cubicBezTo>
                    <a:pt x="11499850" y="510540"/>
                    <a:pt x="11503660" y="513080"/>
                    <a:pt x="11506200" y="514350"/>
                  </a:cubicBezTo>
                  <a:cubicBezTo>
                    <a:pt x="11507470" y="515620"/>
                    <a:pt x="11512550" y="518160"/>
                    <a:pt x="11512550" y="518160"/>
                  </a:cubicBezTo>
                  <a:cubicBezTo>
                    <a:pt x="11512550" y="518160"/>
                    <a:pt x="11516360" y="520700"/>
                    <a:pt x="11517630" y="523240"/>
                  </a:cubicBezTo>
                  <a:cubicBezTo>
                    <a:pt x="11518900" y="524510"/>
                    <a:pt x="11522710" y="528320"/>
                    <a:pt x="11522710" y="528320"/>
                  </a:cubicBezTo>
                  <a:cubicBezTo>
                    <a:pt x="11522710" y="528320"/>
                    <a:pt x="11525250" y="532130"/>
                    <a:pt x="11526520" y="533400"/>
                  </a:cubicBezTo>
                  <a:cubicBezTo>
                    <a:pt x="11529060" y="535940"/>
                    <a:pt x="11531600" y="539750"/>
                    <a:pt x="11531600" y="539750"/>
                  </a:cubicBezTo>
                  <a:cubicBezTo>
                    <a:pt x="11531600" y="539750"/>
                    <a:pt x="11532870" y="544830"/>
                    <a:pt x="11534140" y="547370"/>
                  </a:cubicBezTo>
                  <a:cubicBezTo>
                    <a:pt x="11534140" y="548640"/>
                    <a:pt x="11536680" y="553720"/>
                    <a:pt x="11536680" y="553720"/>
                  </a:cubicBezTo>
                  <a:cubicBezTo>
                    <a:pt x="11536680" y="553720"/>
                    <a:pt x="11536680" y="558800"/>
                    <a:pt x="11536680" y="561340"/>
                  </a:cubicBezTo>
                  <a:cubicBezTo>
                    <a:pt x="11536680" y="563880"/>
                    <a:pt x="11537950" y="568960"/>
                    <a:pt x="11537950" y="568960"/>
                  </a:cubicBezTo>
                  <a:cubicBezTo>
                    <a:pt x="11537950" y="568960"/>
                    <a:pt x="11536680" y="572770"/>
                    <a:pt x="11536680" y="575310"/>
                  </a:cubicBezTo>
                  <a:cubicBezTo>
                    <a:pt x="11536680" y="577850"/>
                    <a:pt x="11535410" y="582930"/>
                    <a:pt x="11535410" y="582930"/>
                  </a:cubicBezTo>
                  <a:cubicBezTo>
                    <a:pt x="11535410" y="582930"/>
                    <a:pt x="11534140" y="588010"/>
                    <a:pt x="11532870" y="589280"/>
                  </a:cubicBezTo>
                  <a:cubicBezTo>
                    <a:pt x="11532870" y="591820"/>
                    <a:pt x="11530330" y="596900"/>
                    <a:pt x="11530330" y="596900"/>
                  </a:cubicBezTo>
                  <a:cubicBezTo>
                    <a:pt x="11530330" y="596900"/>
                    <a:pt x="11527790" y="600710"/>
                    <a:pt x="11526520" y="603250"/>
                  </a:cubicBezTo>
                  <a:cubicBezTo>
                    <a:pt x="11525250" y="604520"/>
                    <a:pt x="11521440" y="608330"/>
                    <a:pt x="11521440" y="608330"/>
                  </a:cubicBezTo>
                  <a:cubicBezTo>
                    <a:pt x="11521440" y="608330"/>
                    <a:pt x="11518900" y="612140"/>
                    <a:pt x="11516360" y="613410"/>
                  </a:cubicBezTo>
                  <a:cubicBezTo>
                    <a:pt x="11515090" y="614680"/>
                    <a:pt x="11511280" y="618490"/>
                    <a:pt x="11511280" y="618490"/>
                  </a:cubicBezTo>
                  <a:cubicBezTo>
                    <a:pt x="11511280" y="618490"/>
                    <a:pt x="11506200" y="621030"/>
                    <a:pt x="11504930" y="621030"/>
                  </a:cubicBezTo>
                  <a:cubicBezTo>
                    <a:pt x="11502390" y="622300"/>
                    <a:pt x="11497310" y="624840"/>
                    <a:pt x="11497310" y="624840"/>
                  </a:cubicBezTo>
                  <a:cubicBezTo>
                    <a:pt x="11497310" y="624840"/>
                    <a:pt x="11493500" y="626110"/>
                    <a:pt x="11490960" y="626110"/>
                  </a:cubicBezTo>
                  <a:cubicBezTo>
                    <a:pt x="11488420" y="627380"/>
                    <a:pt x="11483340" y="628650"/>
                    <a:pt x="11483340" y="628650"/>
                  </a:cubicBezTo>
                  <a:cubicBezTo>
                    <a:pt x="11483340" y="628650"/>
                    <a:pt x="11478260" y="628650"/>
                    <a:pt x="11475720" y="628650"/>
                  </a:cubicBezTo>
                  <a:cubicBezTo>
                    <a:pt x="11473180" y="628650"/>
                    <a:pt x="11469370" y="628650"/>
                    <a:pt x="11469370" y="628650"/>
                  </a:cubicBezTo>
                  <a:cubicBezTo>
                    <a:pt x="11468100" y="628650"/>
                    <a:pt x="11247120" y="614680"/>
                    <a:pt x="11244580" y="629920"/>
                  </a:cubicBezTo>
                  <a:cubicBezTo>
                    <a:pt x="11240770" y="650240"/>
                    <a:pt x="11520170" y="722630"/>
                    <a:pt x="11616690" y="769620"/>
                  </a:cubicBezTo>
                  <a:cubicBezTo>
                    <a:pt x="11682730" y="802640"/>
                    <a:pt x="11774170" y="868680"/>
                    <a:pt x="11774170" y="868680"/>
                  </a:cubicBezTo>
                  <a:cubicBezTo>
                    <a:pt x="11774170" y="868680"/>
                    <a:pt x="11777980" y="868680"/>
                    <a:pt x="11780520" y="869950"/>
                  </a:cubicBezTo>
                  <a:cubicBezTo>
                    <a:pt x="11783060" y="869950"/>
                    <a:pt x="11786870" y="871220"/>
                    <a:pt x="11786870" y="871220"/>
                  </a:cubicBezTo>
                  <a:cubicBezTo>
                    <a:pt x="11786870" y="871220"/>
                    <a:pt x="11791950" y="872490"/>
                    <a:pt x="11793220" y="873760"/>
                  </a:cubicBezTo>
                  <a:cubicBezTo>
                    <a:pt x="11795760" y="875030"/>
                    <a:pt x="11799570" y="877570"/>
                    <a:pt x="11799570" y="877570"/>
                  </a:cubicBezTo>
                  <a:cubicBezTo>
                    <a:pt x="11799570" y="877570"/>
                    <a:pt x="11803380" y="880110"/>
                    <a:pt x="11804650" y="881380"/>
                  </a:cubicBezTo>
                  <a:cubicBezTo>
                    <a:pt x="11807190" y="882650"/>
                    <a:pt x="11811000" y="885190"/>
                    <a:pt x="11811000" y="886460"/>
                  </a:cubicBezTo>
                  <a:cubicBezTo>
                    <a:pt x="11811000" y="886460"/>
                    <a:pt x="11813540" y="889000"/>
                    <a:pt x="11814810" y="891540"/>
                  </a:cubicBezTo>
                  <a:cubicBezTo>
                    <a:pt x="11816080" y="892810"/>
                    <a:pt x="11818620" y="896620"/>
                    <a:pt x="11818620" y="896620"/>
                  </a:cubicBezTo>
                  <a:cubicBezTo>
                    <a:pt x="11818620" y="896620"/>
                    <a:pt x="11821160" y="901700"/>
                    <a:pt x="11821160" y="902970"/>
                  </a:cubicBezTo>
                  <a:cubicBezTo>
                    <a:pt x="11822430" y="905510"/>
                    <a:pt x="11823700" y="909320"/>
                    <a:pt x="11823700" y="909320"/>
                  </a:cubicBezTo>
                  <a:cubicBezTo>
                    <a:pt x="11823700" y="909320"/>
                    <a:pt x="11824970" y="914400"/>
                    <a:pt x="11824970" y="916940"/>
                  </a:cubicBezTo>
                  <a:cubicBezTo>
                    <a:pt x="11826240" y="919480"/>
                    <a:pt x="11826240" y="923290"/>
                    <a:pt x="11826240" y="923290"/>
                  </a:cubicBezTo>
                  <a:cubicBezTo>
                    <a:pt x="11826240" y="923290"/>
                    <a:pt x="11826240" y="928370"/>
                    <a:pt x="11826240" y="930910"/>
                  </a:cubicBezTo>
                  <a:cubicBezTo>
                    <a:pt x="11826240" y="932180"/>
                    <a:pt x="11824970" y="937260"/>
                    <a:pt x="11824970" y="937260"/>
                  </a:cubicBezTo>
                  <a:cubicBezTo>
                    <a:pt x="11824970" y="937260"/>
                    <a:pt x="11823700" y="941070"/>
                    <a:pt x="11822430" y="943610"/>
                  </a:cubicBezTo>
                  <a:cubicBezTo>
                    <a:pt x="11822430" y="946150"/>
                    <a:pt x="11821160" y="949960"/>
                    <a:pt x="11821160" y="949960"/>
                  </a:cubicBezTo>
                  <a:cubicBezTo>
                    <a:pt x="11821160" y="949960"/>
                    <a:pt x="11818620" y="953770"/>
                    <a:pt x="11817350" y="956310"/>
                  </a:cubicBezTo>
                  <a:cubicBezTo>
                    <a:pt x="11816080" y="957580"/>
                    <a:pt x="11813540" y="961390"/>
                    <a:pt x="11813540" y="961390"/>
                  </a:cubicBezTo>
                  <a:cubicBezTo>
                    <a:pt x="11813540" y="962660"/>
                    <a:pt x="11809730" y="965200"/>
                    <a:pt x="11808460" y="966470"/>
                  </a:cubicBezTo>
                  <a:cubicBezTo>
                    <a:pt x="11807190" y="969010"/>
                    <a:pt x="11803380" y="971550"/>
                    <a:pt x="11803380" y="971550"/>
                  </a:cubicBezTo>
                  <a:cubicBezTo>
                    <a:pt x="11803380" y="971550"/>
                    <a:pt x="11799570" y="974090"/>
                    <a:pt x="11797030" y="975360"/>
                  </a:cubicBezTo>
                  <a:cubicBezTo>
                    <a:pt x="11795760" y="976630"/>
                    <a:pt x="11791950" y="977900"/>
                    <a:pt x="11790680" y="977900"/>
                  </a:cubicBezTo>
                  <a:cubicBezTo>
                    <a:pt x="11790680" y="977900"/>
                    <a:pt x="11788140" y="979170"/>
                    <a:pt x="11788140" y="979170"/>
                  </a:cubicBezTo>
                  <a:cubicBezTo>
                    <a:pt x="11788140" y="985520"/>
                    <a:pt x="12117070" y="1076960"/>
                    <a:pt x="12145010" y="1085850"/>
                  </a:cubicBezTo>
                  <a:cubicBezTo>
                    <a:pt x="12148820" y="1087120"/>
                    <a:pt x="12150090" y="1087120"/>
                    <a:pt x="12151360" y="1088390"/>
                  </a:cubicBezTo>
                  <a:cubicBezTo>
                    <a:pt x="12153900" y="1089660"/>
                    <a:pt x="12157710" y="1090930"/>
                    <a:pt x="12157710" y="1090930"/>
                  </a:cubicBezTo>
                  <a:cubicBezTo>
                    <a:pt x="12157710" y="1090930"/>
                    <a:pt x="12161520" y="1093470"/>
                    <a:pt x="12164060" y="1094740"/>
                  </a:cubicBezTo>
                  <a:cubicBezTo>
                    <a:pt x="12166600" y="1096010"/>
                    <a:pt x="12170410" y="1097280"/>
                    <a:pt x="12170410" y="1097280"/>
                  </a:cubicBezTo>
                  <a:cubicBezTo>
                    <a:pt x="12170410" y="1098550"/>
                    <a:pt x="12172950" y="1101090"/>
                    <a:pt x="12174220" y="1102360"/>
                  </a:cubicBezTo>
                  <a:cubicBezTo>
                    <a:pt x="12176760" y="1104900"/>
                    <a:pt x="12179300" y="1107440"/>
                    <a:pt x="12179300" y="1107440"/>
                  </a:cubicBezTo>
                  <a:cubicBezTo>
                    <a:pt x="12179300" y="1107440"/>
                    <a:pt x="12181840" y="1111250"/>
                    <a:pt x="12183110" y="1113790"/>
                  </a:cubicBezTo>
                  <a:cubicBezTo>
                    <a:pt x="12184380" y="1116330"/>
                    <a:pt x="12186920" y="1120140"/>
                    <a:pt x="12186920" y="1120140"/>
                  </a:cubicBezTo>
                  <a:cubicBezTo>
                    <a:pt x="12186920" y="1120140"/>
                    <a:pt x="12188190" y="1123950"/>
                    <a:pt x="12188190" y="1126490"/>
                  </a:cubicBezTo>
                  <a:cubicBezTo>
                    <a:pt x="12189460" y="1129030"/>
                    <a:pt x="12190730" y="1132840"/>
                    <a:pt x="12190730" y="1132840"/>
                  </a:cubicBezTo>
                  <a:cubicBezTo>
                    <a:pt x="12190730" y="1132840"/>
                    <a:pt x="12190730" y="1137920"/>
                    <a:pt x="12190730" y="1139190"/>
                  </a:cubicBezTo>
                  <a:cubicBezTo>
                    <a:pt x="12190730" y="1141730"/>
                    <a:pt x="12190730" y="1146810"/>
                    <a:pt x="12190730" y="1146810"/>
                  </a:cubicBezTo>
                  <a:cubicBezTo>
                    <a:pt x="12190730" y="1146810"/>
                    <a:pt x="12189460" y="1150620"/>
                    <a:pt x="12189460" y="1153160"/>
                  </a:cubicBezTo>
                  <a:cubicBezTo>
                    <a:pt x="12189460" y="1155700"/>
                    <a:pt x="12188190" y="1159510"/>
                    <a:pt x="12188190" y="1160780"/>
                  </a:cubicBezTo>
                  <a:cubicBezTo>
                    <a:pt x="12188190" y="1160780"/>
                    <a:pt x="12186920" y="1164590"/>
                    <a:pt x="12185650" y="1165860"/>
                  </a:cubicBezTo>
                  <a:cubicBezTo>
                    <a:pt x="12184380" y="1168400"/>
                    <a:pt x="12183110" y="1172210"/>
                    <a:pt x="12181840" y="1172210"/>
                  </a:cubicBezTo>
                  <a:cubicBezTo>
                    <a:pt x="12181840" y="1172210"/>
                    <a:pt x="12179300" y="1176020"/>
                    <a:pt x="12178030" y="1178560"/>
                  </a:cubicBezTo>
                  <a:cubicBezTo>
                    <a:pt x="12176760" y="1179830"/>
                    <a:pt x="12174220" y="1183640"/>
                    <a:pt x="12174220" y="1183640"/>
                  </a:cubicBezTo>
                  <a:cubicBezTo>
                    <a:pt x="12174220" y="1183640"/>
                    <a:pt x="12170410" y="1186180"/>
                    <a:pt x="12167870" y="1187450"/>
                  </a:cubicBezTo>
                  <a:cubicBezTo>
                    <a:pt x="12166600" y="1188720"/>
                    <a:pt x="12162790" y="1191260"/>
                    <a:pt x="12162790" y="1191260"/>
                  </a:cubicBezTo>
                  <a:cubicBezTo>
                    <a:pt x="12162790" y="1191260"/>
                    <a:pt x="12158980" y="1193800"/>
                    <a:pt x="12156440" y="1193800"/>
                  </a:cubicBezTo>
                  <a:cubicBezTo>
                    <a:pt x="12153900" y="1195070"/>
                    <a:pt x="12150090" y="1197610"/>
                    <a:pt x="12150090" y="1197610"/>
                  </a:cubicBezTo>
                  <a:cubicBezTo>
                    <a:pt x="12150090" y="1197610"/>
                    <a:pt x="12146280" y="1197610"/>
                    <a:pt x="12143740" y="1198880"/>
                  </a:cubicBezTo>
                  <a:cubicBezTo>
                    <a:pt x="12141200" y="1198880"/>
                    <a:pt x="12136120" y="1198880"/>
                    <a:pt x="12136120" y="1198880"/>
                  </a:cubicBezTo>
                  <a:cubicBezTo>
                    <a:pt x="12136120" y="1198880"/>
                    <a:pt x="12132310" y="1198880"/>
                    <a:pt x="12129770" y="1198880"/>
                  </a:cubicBezTo>
                  <a:cubicBezTo>
                    <a:pt x="12127230" y="1198880"/>
                    <a:pt x="12123420" y="1198880"/>
                    <a:pt x="12123420" y="1198880"/>
                  </a:cubicBezTo>
                  <a:cubicBezTo>
                    <a:pt x="12122150" y="1198880"/>
                    <a:pt x="11783060" y="1096010"/>
                    <a:pt x="11772900" y="1098550"/>
                  </a:cubicBezTo>
                  <a:cubicBezTo>
                    <a:pt x="11772900" y="1098550"/>
                    <a:pt x="11771630" y="1099820"/>
                    <a:pt x="11771630" y="1099820"/>
                  </a:cubicBezTo>
                  <a:cubicBezTo>
                    <a:pt x="11771630" y="1099820"/>
                    <a:pt x="11767820" y="1102360"/>
                    <a:pt x="11766550" y="1102360"/>
                  </a:cubicBezTo>
                  <a:cubicBezTo>
                    <a:pt x="11764010" y="1103630"/>
                    <a:pt x="11760200" y="1106170"/>
                    <a:pt x="11760200" y="1106170"/>
                  </a:cubicBezTo>
                  <a:cubicBezTo>
                    <a:pt x="11760200" y="1106170"/>
                    <a:pt x="11755120" y="1107440"/>
                    <a:pt x="11752580" y="1108710"/>
                  </a:cubicBezTo>
                  <a:cubicBezTo>
                    <a:pt x="11750040" y="1108710"/>
                    <a:pt x="11746230" y="1109980"/>
                    <a:pt x="11746230" y="1109980"/>
                  </a:cubicBezTo>
                  <a:cubicBezTo>
                    <a:pt x="11746230" y="1109980"/>
                    <a:pt x="11741150" y="1109980"/>
                    <a:pt x="11738610" y="1109980"/>
                  </a:cubicBezTo>
                  <a:cubicBezTo>
                    <a:pt x="11736070" y="1111250"/>
                    <a:pt x="11730990" y="1111250"/>
                    <a:pt x="11730990" y="1111250"/>
                  </a:cubicBezTo>
                  <a:cubicBezTo>
                    <a:pt x="11730990" y="1111250"/>
                    <a:pt x="11535410" y="1083310"/>
                    <a:pt x="11534140" y="1092200"/>
                  </a:cubicBezTo>
                  <a:cubicBezTo>
                    <a:pt x="11532870" y="1099820"/>
                    <a:pt x="11717020" y="1126490"/>
                    <a:pt x="11748770" y="1167130"/>
                  </a:cubicBezTo>
                  <a:cubicBezTo>
                    <a:pt x="11769090" y="1193800"/>
                    <a:pt x="11738610" y="1240790"/>
                    <a:pt x="11756390" y="1268730"/>
                  </a:cubicBezTo>
                  <a:cubicBezTo>
                    <a:pt x="11777980" y="1301750"/>
                    <a:pt x="11842750" y="1310640"/>
                    <a:pt x="11883390" y="1339850"/>
                  </a:cubicBezTo>
                  <a:cubicBezTo>
                    <a:pt x="11926570" y="1370330"/>
                    <a:pt x="12005310" y="1450340"/>
                    <a:pt x="12005310" y="1451610"/>
                  </a:cubicBezTo>
                  <a:cubicBezTo>
                    <a:pt x="12005310" y="1451610"/>
                    <a:pt x="12010390" y="1451610"/>
                    <a:pt x="12012930" y="1451610"/>
                  </a:cubicBezTo>
                  <a:cubicBezTo>
                    <a:pt x="12015470" y="1451610"/>
                    <a:pt x="12019280" y="1451610"/>
                    <a:pt x="12019280" y="1451610"/>
                  </a:cubicBezTo>
                  <a:cubicBezTo>
                    <a:pt x="12020550" y="1451610"/>
                    <a:pt x="12024360" y="1452880"/>
                    <a:pt x="12026900" y="1454150"/>
                  </a:cubicBezTo>
                  <a:cubicBezTo>
                    <a:pt x="12029440" y="1454150"/>
                    <a:pt x="12033250" y="1455420"/>
                    <a:pt x="12033250" y="1455420"/>
                  </a:cubicBezTo>
                  <a:cubicBezTo>
                    <a:pt x="12033250" y="1455420"/>
                    <a:pt x="12038330" y="1457960"/>
                    <a:pt x="12039600" y="1459230"/>
                  </a:cubicBezTo>
                  <a:cubicBezTo>
                    <a:pt x="12042140" y="1460500"/>
                    <a:pt x="12045950" y="1463040"/>
                    <a:pt x="12045950" y="1463040"/>
                  </a:cubicBezTo>
                  <a:cubicBezTo>
                    <a:pt x="12045950" y="1463040"/>
                    <a:pt x="12049760" y="1465580"/>
                    <a:pt x="12051030" y="1468120"/>
                  </a:cubicBezTo>
                  <a:cubicBezTo>
                    <a:pt x="12053570" y="1469390"/>
                    <a:pt x="12056110" y="1471930"/>
                    <a:pt x="12056110" y="1471930"/>
                  </a:cubicBezTo>
                  <a:cubicBezTo>
                    <a:pt x="12056110" y="1473200"/>
                    <a:pt x="12058650" y="1477010"/>
                    <a:pt x="12059920" y="1478280"/>
                  </a:cubicBezTo>
                  <a:cubicBezTo>
                    <a:pt x="12061190" y="1480820"/>
                    <a:pt x="12063730" y="1484630"/>
                    <a:pt x="12063730" y="1484630"/>
                  </a:cubicBezTo>
                  <a:cubicBezTo>
                    <a:pt x="12063730" y="1484630"/>
                    <a:pt x="12066270" y="1489710"/>
                    <a:pt x="12066270" y="1490980"/>
                  </a:cubicBezTo>
                  <a:cubicBezTo>
                    <a:pt x="12067540" y="1493520"/>
                    <a:pt x="12068810" y="1498600"/>
                    <a:pt x="12068810" y="1498600"/>
                  </a:cubicBezTo>
                  <a:cubicBezTo>
                    <a:pt x="12068810" y="1498600"/>
                    <a:pt x="12068810" y="1502410"/>
                    <a:pt x="12070080" y="1504950"/>
                  </a:cubicBezTo>
                  <a:cubicBezTo>
                    <a:pt x="12070080" y="1507490"/>
                    <a:pt x="12070080" y="1512570"/>
                    <a:pt x="12070080" y="1512570"/>
                  </a:cubicBezTo>
                  <a:cubicBezTo>
                    <a:pt x="12070080" y="1512570"/>
                    <a:pt x="12068810" y="1517650"/>
                    <a:pt x="12068810" y="1520190"/>
                  </a:cubicBezTo>
                  <a:cubicBezTo>
                    <a:pt x="12068810" y="1521460"/>
                    <a:pt x="12067540" y="1526540"/>
                    <a:pt x="12067540" y="1526540"/>
                  </a:cubicBezTo>
                  <a:cubicBezTo>
                    <a:pt x="12067540" y="1526540"/>
                    <a:pt x="12066270" y="1531620"/>
                    <a:pt x="12065000" y="1532890"/>
                  </a:cubicBezTo>
                  <a:cubicBezTo>
                    <a:pt x="12063730" y="1535430"/>
                    <a:pt x="12062460" y="1539240"/>
                    <a:pt x="12062460" y="1540510"/>
                  </a:cubicBezTo>
                  <a:cubicBezTo>
                    <a:pt x="12062460" y="1540510"/>
                    <a:pt x="12059920" y="1544320"/>
                    <a:pt x="12058650" y="1545590"/>
                  </a:cubicBezTo>
                  <a:cubicBezTo>
                    <a:pt x="12056110" y="1548130"/>
                    <a:pt x="12053570" y="1551940"/>
                    <a:pt x="12053570" y="1551940"/>
                  </a:cubicBezTo>
                  <a:cubicBezTo>
                    <a:pt x="12053570" y="1551940"/>
                    <a:pt x="12049760" y="1554480"/>
                    <a:pt x="12048490" y="1555750"/>
                  </a:cubicBezTo>
                  <a:cubicBezTo>
                    <a:pt x="12045950" y="1557020"/>
                    <a:pt x="12043410" y="1560830"/>
                    <a:pt x="12042140" y="1560830"/>
                  </a:cubicBezTo>
                  <a:cubicBezTo>
                    <a:pt x="12042140" y="1560830"/>
                    <a:pt x="12038330" y="1562100"/>
                    <a:pt x="12035790" y="1563370"/>
                  </a:cubicBezTo>
                  <a:cubicBezTo>
                    <a:pt x="12034520" y="1564640"/>
                    <a:pt x="12029440" y="1567180"/>
                    <a:pt x="12029440" y="1567180"/>
                  </a:cubicBezTo>
                  <a:cubicBezTo>
                    <a:pt x="12029440" y="1567180"/>
                    <a:pt x="12025630" y="1567180"/>
                    <a:pt x="12023090" y="1568450"/>
                  </a:cubicBezTo>
                  <a:cubicBezTo>
                    <a:pt x="12020550" y="1568450"/>
                    <a:pt x="12019280" y="1568450"/>
                    <a:pt x="12015470" y="1569720"/>
                  </a:cubicBezTo>
                  <a:cubicBezTo>
                    <a:pt x="12007850" y="1573530"/>
                    <a:pt x="11995150" y="1588770"/>
                    <a:pt x="11974830" y="1596390"/>
                  </a:cubicBezTo>
                  <a:cubicBezTo>
                    <a:pt x="11931650" y="1611630"/>
                    <a:pt x="11838940" y="1612900"/>
                    <a:pt x="11755120" y="1615440"/>
                  </a:cubicBezTo>
                  <a:cubicBezTo>
                    <a:pt x="11643360" y="1619250"/>
                    <a:pt x="11494770" y="1609090"/>
                    <a:pt x="11366500" y="1605280"/>
                  </a:cubicBezTo>
                  <a:cubicBezTo>
                    <a:pt x="11238230" y="1600200"/>
                    <a:pt x="10995660" y="1584960"/>
                    <a:pt x="10984230" y="1591310"/>
                  </a:cubicBezTo>
                  <a:cubicBezTo>
                    <a:pt x="10982960" y="1591310"/>
                    <a:pt x="10984230" y="1591310"/>
                    <a:pt x="10982960" y="1592580"/>
                  </a:cubicBezTo>
                  <a:cubicBezTo>
                    <a:pt x="10982960" y="1593850"/>
                    <a:pt x="10980420" y="1598930"/>
                    <a:pt x="10980420" y="1598930"/>
                  </a:cubicBezTo>
                  <a:cubicBezTo>
                    <a:pt x="10980420" y="1598930"/>
                    <a:pt x="10976610" y="1601470"/>
                    <a:pt x="10975340" y="1604010"/>
                  </a:cubicBezTo>
                  <a:cubicBezTo>
                    <a:pt x="10974070" y="1605280"/>
                    <a:pt x="10971530" y="1609090"/>
                    <a:pt x="10971530" y="1609090"/>
                  </a:cubicBezTo>
                  <a:cubicBezTo>
                    <a:pt x="10971530" y="1609090"/>
                    <a:pt x="10967720" y="1611630"/>
                    <a:pt x="10965180" y="1612900"/>
                  </a:cubicBezTo>
                  <a:cubicBezTo>
                    <a:pt x="10963910" y="1614170"/>
                    <a:pt x="10960100" y="1616710"/>
                    <a:pt x="10960100" y="1616710"/>
                  </a:cubicBezTo>
                  <a:cubicBezTo>
                    <a:pt x="10960100" y="1616710"/>
                    <a:pt x="10955020" y="1617980"/>
                    <a:pt x="10953750" y="1619250"/>
                  </a:cubicBezTo>
                  <a:cubicBezTo>
                    <a:pt x="10951210" y="1619250"/>
                    <a:pt x="10946130" y="1621790"/>
                    <a:pt x="10946130" y="1621790"/>
                  </a:cubicBezTo>
                  <a:cubicBezTo>
                    <a:pt x="10946130" y="1621790"/>
                    <a:pt x="10942320" y="1621790"/>
                    <a:pt x="10939780" y="1621790"/>
                  </a:cubicBezTo>
                  <a:cubicBezTo>
                    <a:pt x="10937240" y="1621790"/>
                    <a:pt x="10937240" y="1623060"/>
                    <a:pt x="10933430" y="1623060"/>
                  </a:cubicBezTo>
                  <a:cubicBezTo>
                    <a:pt x="10914380" y="1624330"/>
                    <a:pt x="10828020" y="1621790"/>
                    <a:pt x="10760710" y="1621790"/>
                  </a:cubicBezTo>
                  <a:cubicBezTo>
                    <a:pt x="10664190" y="1620520"/>
                    <a:pt x="10506710" y="1619250"/>
                    <a:pt x="10408920" y="1617980"/>
                  </a:cubicBezTo>
                  <a:cubicBezTo>
                    <a:pt x="10337800" y="1616710"/>
                    <a:pt x="10229850" y="1602740"/>
                    <a:pt x="10227310" y="1615440"/>
                  </a:cubicBezTo>
                  <a:cubicBezTo>
                    <a:pt x="10224770" y="1624330"/>
                    <a:pt x="10321290" y="1667510"/>
                    <a:pt x="10322560" y="1667510"/>
                  </a:cubicBezTo>
                  <a:cubicBezTo>
                    <a:pt x="10322560" y="1667510"/>
                    <a:pt x="10326370" y="1667510"/>
                    <a:pt x="10328910" y="1667510"/>
                  </a:cubicBezTo>
                  <a:cubicBezTo>
                    <a:pt x="10331450" y="1667510"/>
                    <a:pt x="10336530" y="1668780"/>
                    <a:pt x="10336530" y="1668780"/>
                  </a:cubicBezTo>
                  <a:cubicBezTo>
                    <a:pt x="10336530" y="1668780"/>
                    <a:pt x="10340340" y="1670050"/>
                    <a:pt x="10342880" y="1671320"/>
                  </a:cubicBezTo>
                  <a:cubicBezTo>
                    <a:pt x="10344150" y="1671320"/>
                    <a:pt x="10349230" y="1673860"/>
                    <a:pt x="10349230" y="1673860"/>
                  </a:cubicBezTo>
                  <a:cubicBezTo>
                    <a:pt x="10349230" y="1673860"/>
                    <a:pt x="10353040" y="1676400"/>
                    <a:pt x="10354310" y="1677670"/>
                  </a:cubicBezTo>
                  <a:cubicBezTo>
                    <a:pt x="10356850" y="1678940"/>
                    <a:pt x="10360660" y="1681480"/>
                    <a:pt x="10360660" y="1681480"/>
                  </a:cubicBezTo>
                  <a:cubicBezTo>
                    <a:pt x="10360660" y="1681480"/>
                    <a:pt x="10363200" y="1684020"/>
                    <a:pt x="10365740" y="1686560"/>
                  </a:cubicBezTo>
                  <a:cubicBezTo>
                    <a:pt x="10367010" y="1687830"/>
                    <a:pt x="10369550" y="1691640"/>
                    <a:pt x="10369550" y="1691640"/>
                  </a:cubicBezTo>
                  <a:cubicBezTo>
                    <a:pt x="10369550" y="1691640"/>
                    <a:pt x="10372090" y="1695450"/>
                    <a:pt x="10373360" y="1697990"/>
                  </a:cubicBezTo>
                  <a:cubicBezTo>
                    <a:pt x="10374630" y="1699260"/>
                    <a:pt x="10375900" y="1703070"/>
                    <a:pt x="10375900" y="1703070"/>
                  </a:cubicBezTo>
                  <a:cubicBezTo>
                    <a:pt x="10375900" y="1704340"/>
                    <a:pt x="10377170" y="1708150"/>
                    <a:pt x="10378440" y="1710690"/>
                  </a:cubicBezTo>
                  <a:cubicBezTo>
                    <a:pt x="10378440" y="1713230"/>
                    <a:pt x="10379710" y="1717040"/>
                    <a:pt x="10379710" y="1717040"/>
                  </a:cubicBezTo>
                  <a:cubicBezTo>
                    <a:pt x="10379710" y="1717040"/>
                    <a:pt x="10379710" y="1722120"/>
                    <a:pt x="10379710" y="1724660"/>
                  </a:cubicBezTo>
                  <a:cubicBezTo>
                    <a:pt x="10379710" y="1725930"/>
                    <a:pt x="10379710" y="1731010"/>
                    <a:pt x="10379710" y="1731010"/>
                  </a:cubicBezTo>
                  <a:cubicBezTo>
                    <a:pt x="10379710" y="1731010"/>
                    <a:pt x="10378440" y="1736090"/>
                    <a:pt x="10378440" y="1737360"/>
                  </a:cubicBezTo>
                  <a:cubicBezTo>
                    <a:pt x="10378440" y="1739900"/>
                    <a:pt x="10377170" y="1744980"/>
                    <a:pt x="10377170" y="1744980"/>
                  </a:cubicBezTo>
                  <a:cubicBezTo>
                    <a:pt x="10377170" y="1744980"/>
                    <a:pt x="10374630" y="1748790"/>
                    <a:pt x="10373360" y="1750060"/>
                  </a:cubicBezTo>
                  <a:cubicBezTo>
                    <a:pt x="10373360" y="1752600"/>
                    <a:pt x="10370820" y="1756410"/>
                    <a:pt x="10370820" y="1756410"/>
                  </a:cubicBezTo>
                  <a:cubicBezTo>
                    <a:pt x="10370820" y="1756410"/>
                    <a:pt x="10367010" y="1760220"/>
                    <a:pt x="10365740" y="1761490"/>
                  </a:cubicBezTo>
                  <a:cubicBezTo>
                    <a:pt x="10364470" y="1764030"/>
                    <a:pt x="10361930" y="1767840"/>
                    <a:pt x="10361930" y="1767840"/>
                  </a:cubicBezTo>
                  <a:cubicBezTo>
                    <a:pt x="10361930" y="1767840"/>
                    <a:pt x="10358120" y="1770380"/>
                    <a:pt x="10355580" y="1771650"/>
                  </a:cubicBezTo>
                  <a:cubicBezTo>
                    <a:pt x="10354310" y="1772920"/>
                    <a:pt x="10350500" y="1775460"/>
                    <a:pt x="10350500" y="1775460"/>
                  </a:cubicBezTo>
                  <a:cubicBezTo>
                    <a:pt x="10350500" y="1775460"/>
                    <a:pt x="10345420" y="1776730"/>
                    <a:pt x="10344150" y="1778000"/>
                  </a:cubicBezTo>
                  <a:cubicBezTo>
                    <a:pt x="10341610" y="1779270"/>
                    <a:pt x="10337800" y="1780540"/>
                    <a:pt x="10337800" y="1780540"/>
                  </a:cubicBezTo>
                  <a:cubicBezTo>
                    <a:pt x="10337800" y="1780540"/>
                    <a:pt x="10332720" y="1780540"/>
                    <a:pt x="10330180" y="1781810"/>
                  </a:cubicBezTo>
                  <a:cubicBezTo>
                    <a:pt x="10327640" y="1781810"/>
                    <a:pt x="10323830" y="1781810"/>
                    <a:pt x="10323830" y="1781810"/>
                  </a:cubicBezTo>
                  <a:cubicBezTo>
                    <a:pt x="10323830" y="1781810"/>
                    <a:pt x="10223500" y="1783080"/>
                    <a:pt x="10176510" y="1783080"/>
                  </a:cubicBezTo>
                  <a:cubicBezTo>
                    <a:pt x="10132060" y="1783080"/>
                    <a:pt x="10049510" y="1776730"/>
                    <a:pt x="10048240" y="1784350"/>
                  </a:cubicBezTo>
                  <a:cubicBezTo>
                    <a:pt x="10045700" y="1794510"/>
                    <a:pt x="10247630" y="1850390"/>
                    <a:pt x="10247630" y="1850390"/>
                  </a:cubicBezTo>
                  <a:cubicBezTo>
                    <a:pt x="10247630" y="1850390"/>
                    <a:pt x="10251440" y="1851660"/>
                    <a:pt x="10253980" y="1851660"/>
                  </a:cubicBezTo>
                  <a:cubicBezTo>
                    <a:pt x="10256520" y="1852930"/>
                    <a:pt x="10260330" y="1854200"/>
                    <a:pt x="10260330" y="1854200"/>
                  </a:cubicBezTo>
                  <a:cubicBezTo>
                    <a:pt x="10261600" y="1854200"/>
                    <a:pt x="10265410" y="1855470"/>
                    <a:pt x="10266680" y="1856740"/>
                  </a:cubicBezTo>
                  <a:cubicBezTo>
                    <a:pt x="10269220" y="1858010"/>
                    <a:pt x="10273030" y="1860550"/>
                    <a:pt x="10273030" y="1860550"/>
                  </a:cubicBezTo>
                  <a:cubicBezTo>
                    <a:pt x="10273030" y="1860550"/>
                    <a:pt x="10276840" y="1863090"/>
                    <a:pt x="10278110" y="1864360"/>
                  </a:cubicBezTo>
                  <a:cubicBezTo>
                    <a:pt x="10279380" y="1866900"/>
                    <a:pt x="10283190" y="1869440"/>
                    <a:pt x="10283190" y="1869440"/>
                  </a:cubicBezTo>
                  <a:cubicBezTo>
                    <a:pt x="10283190" y="1869440"/>
                    <a:pt x="10285730" y="1873250"/>
                    <a:pt x="10287000" y="1875790"/>
                  </a:cubicBezTo>
                  <a:cubicBezTo>
                    <a:pt x="10288270" y="1877060"/>
                    <a:pt x="10290810" y="1880870"/>
                    <a:pt x="10290810" y="1880870"/>
                  </a:cubicBezTo>
                  <a:cubicBezTo>
                    <a:pt x="10290810" y="1880870"/>
                    <a:pt x="10292080" y="1884680"/>
                    <a:pt x="10293350" y="1887220"/>
                  </a:cubicBezTo>
                  <a:cubicBezTo>
                    <a:pt x="10294620" y="1889760"/>
                    <a:pt x="10295890" y="1893570"/>
                    <a:pt x="10295890" y="1893570"/>
                  </a:cubicBezTo>
                  <a:cubicBezTo>
                    <a:pt x="10295890" y="1893570"/>
                    <a:pt x="10295890" y="1898650"/>
                    <a:pt x="10297160" y="1901190"/>
                  </a:cubicBezTo>
                  <a:cubicBezTo>
                    <a:pt x="10297160" y="1902460"/>
                    <a:pt x="10297160" y="1907540"/>
                    <a:pt x="10297160" y="1907540"/>
                  </a:cubicBezTo>
                  <a:cubicBezTo>
                    <a:pt x="10297160" y="1907540"/>
                    <a:pt x="10297160" y="1912620"/>
                    <a:pt x="10297160" y="1913890"/>
                  </a:cubicBezTo>
                  <a:cubicBezTo>
                    <a:pt x="10295890" y="1916430"/>
                    <a:pt x="10295890" y="1921510"/>
                    <a:pt x="10295890" y="1921510"/>
                  </a:cubicBezTo>
                  <a:cubicBezTo>
                    <a:pt x="10295890" y="1921510"/>
                    <a:pt x="10294620" y="1925320"/>
                    <a:pt x="10293350" y="1927860"/>
                  </a:cubicBezTo>
                  <a:cubicBezTo>
                    <a:pt x="10292080" y="1930400"/>
                    <a:pt x="10290810" y="1934210"/>
                    <a:pt x="10290810" y="1934210"/>
                  </a:cubicBezTo>
                  <a:cubicBezTo>
                    <a:pt x="10290810" y="1934210"/>
                    <a:pt x="10288270" y="1938020"/>
                    <a:pt x="10287000" y="1939290"/>
                  </a:cubicBezTo>
                  <a:cubicBezTo>
                    <a:pt x="10285730" y="1941830"/>
                    <a:pt x="10283190" y="1945640"/>
                    <a:pt x="10283190" y="1945640"/>
                  </a:cubicBezTo>
                  <a:cubicBezTo>
                    <a:pt x="10283190" y="1945640"/>
                    <a:pt x="10279380" y="1948180"/>
                    <a:pt x="10278110" y="1949450"/>
                  </a:cubicBezTo>
                  <a:cubicBezTo>
                    <a:pt x="10275570" y="1951990"/>
                    <a:pt x="10273030" y="1954530"/>
                    <a:pt x="10271760" y="1954530"/>
                  </a:cubicBezTo>
                  <a:cubicBezTo>
                    <a:pt x="10271760" y="1954530"/>
                    <a:pt x="10267950" y="1957070"/>
                    <a:pt x="10266680" y="1957070"/>
                  </a:cubicBezTo>
                  <a:cubicBezTo>
                    <a:pt x="10264140" y="1958340"/>
                    <a:pt x="10260330" y="1960880"/>
                    <a:pt x="10260330" y="1960880"/>
                  </a:cubicBezTo>
                  <a:cubicBezTo>
                    <a:pt x="10260330" y="1960880"/>
                    <a:pt x="10255250" y="1962150"/>
                    <a:pt x="10253980" y="1962150"/>
                  </a:cubicBezTo>
                  <a:cubicBezTo>
                    <a:pt x="10251440" y="1963420"/>
                    <a:pt x="10246360" y="1963420"/>
                    <a:pt x="10246360" y="1963420"/>
                  </a:cubicBezTo>
                  <a:cubicBezTo>
                    <a:pt x="10246360" y="1963420"/>
                    <a:pt x="10242550" y="1963420"/>
                    <a:pt x="10240010" y="1963420"/>
                  </a:cubicBezTo>
                  <a:cubicBezTo>
                    <a:pt x="10237470" y="1963420"/>
                    <a:pt x="10236200" y="1963420"/>
                    <a:pt x="10232390" y="1963420"/>
                  </a:cubicBezTo>
                  <a:cubicBezTo>
                    <a:pt x="10212070" y="1963420"/>
                    <a:pt x="10085070" y="1951990"/>
                    <a:pt x="10026650" y="1945640"/>
                  </a:cubicBezTo>
                  <a:cubicBezTo>
                    <a:pt x="9983470" y="1941830"/>
                    <a:pt x="9919970" y="1926590"/>
                    <a:pt x="9912350" y="1931670"/>
                  </a:cubicBezTo>
                  <a:cubicBezTo>
                    <a:pt x="9911080" y="1931670"/>
                    <a:pt x="9912350" y="1932940"/>
                    <a:pt x="9911080" y="1934210"/>
                  </a:cubicBezTo>
                  <a:cubicBezTo>
                    <a:pt x="9911080" y="1936750"/>
                    <a:pt x="9909810" y="1941830"/>
                    <a:pt x="9909810" y="1941830"/>
                  </a:cubicBezTo>
                  <a:cubicBezTo>
                    <a:pt x="9909810" y="1941830"/>
                    <a:pt x="9908540" y="1945640"/>
                    <a:pt x="9907270" y="1948180"/>
                  </a:cubicBezTo>
                  <a:cubicBezTo>
                    <a:pt x="9906000" y="1949450"/>
                    <a:pt x="9903460" y="1953260"/>
                    <a:pt x="9903460" y="1953260"/>
                  </a:cubicBezTo>
                  <a:cubicBezTo>
                    <a:pt x="9903460" y="1954530"/>
                    <a:pt x="9900920" y="1957070"/>
                    <a:pt x="9899650" y="1959610"/>
                  </a:cubicBezTo>
                  <a:cubicBezTo>
                    <a:pt x="9898380" y="1960880"/>
                    <a:pt x="9894570" y="1964690"/>
                    <a:pt x="9894570" y="1964690"/>
                  </a:cubicBezTo>
                  <a:cubicBezTo>
                    <a:pt x="9894570" y="1964690"/>
                    <a:pt x="9890760" y="1967230"/>
                    <a:pt x="9889490" y="1968500"/>
                  </a:cubicBezTo>
                  <a:cubicBezTo>
                    <a:pt x="9886950" y="1969770"/>
                    <a:pt x="9883140" y="1972310"/>
                    <a:pt x="9883140" y="1972310"/>
                  </a:cubicBezTo>
                  <a:cubicBezTo>
                    <a:pt x="9883140" y="1972310"/>
                    <a:pt x="9879330" y="1974850"/>
                    <a:pt x="9876790" y="1974850"/>
                  </a:cubicBezTo>
                  <a:cubicBezTo>
                    <a:pt x="9874250" y="1976120"/>
                    <a:pt x="9870440" y="1977390"/>
                    <a:pt x="9870440" y="1977390"/>
                  </a:cubicBezTo>
                  <a:cubicBezTo>
                    <a:pt x="9870440" y="1977390"/>
                    <a:pt x="9865360" y="1977390"/>
                    <a:pt x="9864090" y="1978660"/>
                  </a:cubicBezTo>
                  <a:cubicBezTo>
                    <a:pt x="9864090" y="1979930"/>
                    <a:pt x="9865360" y="1985010"/>
                    <a:pt x="9865360" y="1985010"/>
                  </a:cubicBezTo>
                  <a:cubicBezTo>
                    <a:pt x="9865360" y="1985010"/>
                    <a:pt x="9864090" y="1990090"/>
                    <a:pt x="9864090" y="1992630"/>
                  </a:cubicBezTo>
                  <a:cubicBezTo>
                    <a:pt x="9862820" y="1995170"/>
                    <a:pt x="9862820" y="1998980"/>
                    <a:pt x="9862820" y="1998980"/>
                  </a:cubicBezTo>
                  <a:cubicBezTo>
                    <a:pt x="9862820" y="1998980"/>
                    <a:pt x="9860280" y="2004060"/>
                    <a:pt x="9859010" y="2006600"/>
                  </a:cubicBezTo>
                  <a:cubicBezTo>
                    <a:pt x="9859010" y="2007870"/>
                    <a:pt x="9856470" y="2012950"/>
                    <a:pt x="9856470" y="2012950"/>
                  </a:cubicBezTo>
                  <a:cubicBezTo>
                    <a:pt x="9856470" y="2012950"/>
                    <a:pt x="9853930" y="2016760"/>
                    <a:pt x="9852660" y="2018030"/>
                  </a:cubicBezTo>
                  <a:cubicBezTo>
                    <a:pt x="9851390" y="2020570"/>
                    <a:pt x="9847580" y="2024380"/>
                    <a:pt x="9847580" y="2024380"/>
                  </a:cubicBezTo>
                  <a:cubicBezTo>
                    <a:pt x="9847580" y="2024380"/>
                    <a:pt x="9843770" y="2026920"/>
                    <a:pt x="9842500" y="2028190"/>
                  </a:cubicBezTo>
                  <a:cubicBezTo>
                    <a:pt x="9839960" y="2029460"/>
                    <a:pt x="9836150" y="2033270"/>
                    <a:pt x="9836150" y="2033270"/>
                  </a:cubicBezTo>
                  <a:cubicBezTo>
                    <a:pt x="9836150" y="2033270"/>
                    <a:pt x="9832340" y="2034540"/>
                    <a:pt x="9829800" y="2035810"/>
                  </a:cubicBezTo>
                  <a:cubicBezTo>
                    <a:pt x="9827260" y="2037080"/>
                    <a:pt x="9823450" y="2038350"/>
                    <a:pt x="9823450" y="2038350"/>
                  </a:cubicBezTo>
                  <a:cubicBezTo>
                    <a:pt x="9823450" y="2038350"/>
                    <a:pt x="9818370" y="2039620"/>
                    <a:pt x="9815830" y="2039620"/>
                  </a:cubicBezTo>
                  <a:cubicBezTo>
                    <a:pt x="9814560" y="2040890"/>
                    <a:pt x="9812020" y="2040890"/>
                    <a:pt x="9809480" y="2040890"/>
                  </a:cubicBezTo>
                  <a:cubicBezTo>
                    <a:pt x="9800590" y="2044700"/>
                    <a:pt x="9785350" y="2061210"/>
                    <a:pt x="9762490" y="2067560"/>
                  </a:cubicBezTo>
                  <a:cubicBezTo>
                    <a:pt x="9707880" y="2084070"/>
                    <a:pt x="9587230" y="2084070"/>
                    <a:pt x="9476740" y="2086610"/>
                  </a:cubicBezTo>
                  <a:cubicBezTo>
                    <a:pt x="9324340" y="2090420"/>
                    <a:pt x="9127490" y="2081530"/>
                    <a:pt x="8930640" y="2075180"/>
                  </a:cubicBezTo>
                  <a:cubicBezTo>
                    <a:pt x="8699500" y="2068830"/>
                    <a:pt x="8418830" y="2063750"/>
                    <a:pt x="8176260" y="2047240"/>
                  </a:cubicBezTo>
                  <a:cubicBezTo>
                    <a:pt x="7950200" y="2032000"/>
                    <a:pt x="7750810" y="2007870"/>
                    <a:pt x="7523480" y="1982470"/>
                  </a:cubicBezTo>
                  <a:cubicBezTo>
                    <a:pt x="7272020" y="1954530"/>
                    <a:pt x="6985000" y="1896110"/>
                    <a:pt x="6736080" y="1883410"/>
                  </a:cubicBezTo>
                  <a:cubicBezTo>
                    <a:pt x="6512560" y="1871980"/>
                    <a:pt x="6145530" y="1898650"/>
                    <a:pt x="6098540" y="1898650"/>
                  </a:cubicBezTo>
                  <a:cubicBezTo>
                    <a:pt x="6093460" y="1898650"/>
                    <a:pt x="6090920" y="1897380"/>
                    <a:pt x="6088380" y="1898650"/>
                  </a:cubicBezTo>
                  <a:cubicBezTo>
                    <a:pt x="6087110" y="1899920"/>
                    <a:pt x="6088380" y="1905000"/>
                    <a:pt x="6088380" y="1905000"/>
                  </a:cubicBezTo>
                  <a:cubicBezTo>
                    <a:pt x="6088380" y="1905000"/>
                    <a:pt x="6085840" y="1908810"/>
                    <a:pt x="6084570" y="1911350"/>
                  </a:cubicBezTo>
                  <a:cubicBezTo>
                    <a:pt x="6084570" y="1913890"/>
                    <a:pt x="6082030" y="1917700"/>
                    <a:pt x="6082030" y="1917700"/>
                  </a:cubicBezTo>
                  <a:cubicBezTo>
                    <a:pt x="6082030" y="1917700"/>
                    <a:pt x="6079490" y="1921510"/>
                    <a:pt x="6078220" y="1922780"/>
                  </a:cubicBezTo>
                  <a:cubicBezTo>
                    <a:pt x="6076950" y="1925320"/>
                    <a:pt x="6074410" y="1929130"/>
                    <a:pt x="6074410" y="1929130"/>
                  </a:cubicBezTo>
                  <a:cubicBezTo>
                    <a:pt x="6074410" y="1929130"/>
                    <a:pt x="6070600" y="1931670"/>
                    <a:pt x="6069330" y="1932940"/>
                  </a:cubicBezTo>
                  <a:cubicBezTo>
                    <a:pt x="6066790" y="1934210"/>
                    <a:pt x="6062980" y="1936750"/>
                    <a:pt x="6062980" y="1936750"/>
                  </a:cubicBezTo>
                  <a:cubicBezTo>
                    <a:pt x="6062980" y="1936750"/>
                    <a:pt x="6059170" y="1939290"/>
                    <a:pt x="6056630" y="1940560"/>
                  </a:cubicBezTo>
                  <a:cubicBezTo>
                    <a:pt x="6055360" y="1941830"/>
                    <a:pt x="6051550" y="1943100"/>
                    <a:pt x="6050280" y="1943100"/>
                  </a:cubicBezTo>
                  <a:cubicBezTo>
                    <a:pt x="6050280" y="1943100"/>
                    <a:pt x="6046470" y="1944370"/>
                    <a:pt x="6043930" y="1944370"/>
                  </a:cubicBezTo>
                  <a:cubicBezTo>
                    <a:pt x="6041390" y="1945640"/>
                    <a:pt x="6037580" y="1945640"/>
                    <a:pt x="6037580" y="1945640"/>
                  </a:cubicBezTo>
                  <a:cubicBezTo>
                    <a:pt x="6037580" y="1945640"/>
                    <a:pt x="5942330" y="1951990"/>
                    <a:pt x="5881370" y="1955800"/>
                  </a:cubicBezTo>
                  <a:cubicBezTo>
                    <a:pt x="5793740" y="1962150"/>
                    <a:pt x="5680710" y="1976120"/>
                    <a:pt x="5563870" y="1981200"/>
                  </a:cubicBezTo>
                  <a:cubicBezTo>
                    <a:pt x="5421630" y="1987550"/>
                    <a:pt x="5250180" y="1983740"/>
                    <a:pt x="5092700" y="1986280"/>
                  </a:cubicBezTo>
                  <a:cubicBezTo>
                    <a:pt x="4932680" y="1987550"/>
                    <a:pt x="4747260" y="2001520"/>
                    <a:pt x="4611370" y="1996440"/>
                  </a:cubicBezTo>
                  <a:cubicBezTo>
                    <a:pt x="4511040" y="1991360"/>
                    <a:pt x="4420870" y="1974850"/>
                    <a:pt x="4348480" y="1967230"/>
                  </a:cubicBezTo>
                  <a:cubicBezTo>
                    <a:pt x="4298950" y="1962150"/>
                    <a:pt x="4224020" y="1954530"/>
                    <a:pt x="4222750" y="1954530"/>
                  </a:cubicBezTo>
                  <a:cubicBezTo>
                    <a:pt x="4222750" y="1954530"/>
                    <a:pt x="4218940" y="1954530"/>
                    <a:pt x="4216400" y="1954530"/>
                  </a:cubicBezTo>
                  <a:cubicBezTo>
                    <a:pt x="4213860" y="1954530"/>
                    <a:pt x="4208780" y="1954530"/>
                    <a:pt x="4208780" y="1954530"/>
                  </a:cubicBezTo>
                  <a:cubicBezTo>
                    <a:pt x="4208780" y="1954530"/>
                    <a:pt x="4203700" y="1953260"/>
                    <a:pt x="4201160" y="1951990"/>
                  </a:cubicBezTo>
                  <a:cubicBezTo>
                    <a:pt x="4199890" y="1951990"/>
                    <a:pt x="4194810" y="1950720"/>
                    <a:pt x="4194810" y="1950720"/>
                  </a:cubicBezTo>
                  <a:cubicBezTo>
                    <a:pt x="4194810" y="1950720"/>
                    <a:pt x="4189730" y="1948180"/>
                    <a:pt x="4188460" y="1946910"/>
                  </a:cubicBezTo>
                  <a:cubicBezTo>
                    <a:pt x="4187190" y="1946910"/>
                    <a:pt x="4187190" y="1945640"/>
                    <a:pt x="4184650" y="1945640"/>
                  </a:cubicBezTo>
                  <a:cubicBezTo>
                    <a:pt x="4160520" y="1943100"/>
                    <a:pt x="3898900" y="2040890"/>
                    <a:pt x="3717290" y="2104390"/>
                  </a:cubicBezTo>
                  <a:cubicBezTo>
                    <a:pt x="3462020" y="2194560"/>
                    <a:pt x="3100070" y="2321560"/>
                    <a:pt x="2796540" y="2438400"/>
                  </a:cubicBezTo>
                  <a:cubicBezTo>
                    <a:pt x="2494280" y="2555240"/>
                    <a:pt x="2157730" y="2710180"/>
                    <a:pt x="1898650" y="2804160"/>
                  </a:cubicBezTo>
                  <a:cubicBezTo>
                    <a:pt x="1705610" y="2875280"/>
                    <a:pt x="1551940" y="2921000"/>
                    <a:pt x="1386840" y="2970530"/>
                  </a:cubicBezTo>
                  <a:cubicBezTo>
                    <a:pt x="1233170" y="3016250"/>
                    <a:pt x="942340" y="3092450"/>
                    <a:pt x="942340" y="3092450"/>
                  </a:cubicBezTo>
                  <a:cubicBezTo>
                    <a:pt x="941070" y="3092450"/>
                    <a:pt x="937260" y="3093720"/>
                    <a:pt x="934720" y="3094990"/>
                  </a:cubicBezTo>
                  <a:cubicBezTo>
                    <a:pt x="932180" y="3096260"/>
                    <a:pt x="928370" y="3097530"/>
                    <a:pt x="928370" y="3097530"/>
                  </a:cubicBezTo>
                  <a:cubicBezTo>
                    <a:pt x="928370" y="3097530"/>
                    <a:pt x="922020" y="3097530"/>
                    <a:pt x="920750" y="3097530"/>
                  </a:cubicBezTo>
                  <a:cubicBezTo>
                    <a:pt x="920750" y="3097530"/>
                    <a:pt x="920750" y="3097530"/>
                    <a:pt x="919480" y="3097530"/>
                  </a:cubicBezTo>
                  <a:cubicBezTo>
                    <a:pt x="916940" y="3098800"/>
                    <a:pt x="901700" y="3105150"/>
                    <a:pt x="881380" y="3114040"/>
                  </a:cubicBezTo>
                  <a:cubicBezTo>
                    <a:pt x="795020" y="3148330"/>
                    <a:pt x="346710" y="3332480"/>
                    <a:pt x="209550" y="3380740"/>
                  </a:cubicBezTo>
                  <a:cubicBezTo>
                    <a:pt x="149860" y="3402330"/>
                    <a:pt x="80010" y="3420110"/>
                    <a:pt x="80010" y="3420110"/>
                  </a:cubicBezTo>
                  <a:cubicBezTo>
                    <a:pt x="80010" y="3420110"/>
                    <a:pt x="74930" y="3421380"/>
                    <a:pt x="72390" y="3422650"/>
                  </a:cubicBezTo>
                  <a:cubicBezTo>
                    <a:pt x="71120" y="3422650"/>
                    <a:pt x="66040" y="3423920"/>
                    <a:pt x="66040" y="3423920"/>
                  </a:cubicBezTo>
                  <a:cubicBezTo>
                    <a:pt x="66040" y="3423920"/>
                    <a:pt x="60960" y="3423920"/>
                    <a:pt x="58420" y="3423920"/>
                  </a:cubicBezTo>
                  <a:cubicBezTo>
                    <a:pt x="57150" y="3423920"/>
                    <a:pt x="52070" y="3423920"/>
                    <a:pt x="52070" y="3423920"/>
                  </a:cubicBezTo>
                  <a:cubicBezTo>
                    <a:pt x="52070" y="3423920"/>
                    <a:pt x="46990" y="3422650"/>
                    <a:pt x="44450" y="3422650"/>
                  </a:cubicBezTo>
                  <a:cubicBezTo>
                    <a:pt x="43180" y="3421380"/>
                    <a:pt x="38100" y="3421380"/>
                    <a:pt x="38100" y="3421380"/>
                  </a:cubicBezTo>
                  <a:cubicBezTo>
                    <a:pt x="38100" y="3420110"/>
                    <a:pt x="34290" y="3418840"/>
                    <a:pt x="31750" y="3417570"/>
                  </a:cubicBezTo>
                  <a:cubicBezTo>
                    <a:pt x="29210" y="3416300"/>
                    <a:pt x="25400" y="3413760"/>
                    <a:pt x="25400" y="3413760"/>
                  </a:cubicBezTo>
                  <a:cubicBezTo>
                    <a:pt x="25400" y="3413760"/>
                    <a:pt x="21590" y="3411220"/>
                    <a:pt x="20320" y="3409950"/>
                  </a:cubicBezTo>
                  <a:cubicBezTo>
                    <a:pt x="19050" y="3408680"/>
                    <a:pt x="15240" y="3404870"/>
                    <a:pt x="15240" y="3404870"/>
                  </a:cubicBezTo>
                  <a:cubicBezTo>
                    <a:pt x="15240" y="3404870"/>
                    <a:pt x="12700" y="3401060"/>
                    <a:pt x="11430" y="3399790"/>
                  </a:cubicBezTo>
                  <a:cubicBezTo>
                    <a:pt x="10160" y="3397250"/>
                    <a:pt x="6350" y="3393440"/>
                    <a:pt x="6350" y="3393440"/>
                  </a:cubicBezTo>
                  <a:cubicBezTo>
                    <a:pt x="6350" y="3393440"/>
                    <a:pt x="5080" y="3389630"/>
                    <a:pt x="3810" y="3387090"/>
                  </a:cubicBezTo>
                  <a:cubicBezTo>
                    <a:pt x="3810" y="3384550"/>
                    <a:pt x="1270" y="3380740"/>
                    <a:pt x="1270" y="3380740"/>
                  </a:cubicBezTo>
                  <a:cubicBezTo>
                    <a:pt x="1270" y="3380740"/>
                    <a:pt x="1270" y="3375660"/>
                    <a:pt x="1270" y="3373120"/>
                  </a:cubicBezTo>
                  <a:cubicBezTo>
                    <a:pt x="0" y="3370580"/>
                    <a:pt x="0" y="3366770"/>
                    <a:pt x="0" y="3366770"/>
                  </a:cubicBezTo>
                  <a:moveTo>
                    <a:pt x="726440" y="2889250"/>
                  </a:moveTo>
                  <a:cubicBezTo>
                    <a:pt x="891540" y="2832100"/>
                    <a:pt x="1363980" y="2655570"/>
                    <a:pt x="1616710" y="2565400"/>
                  </a:cubicBezTo>
                  <a:cubicBezTo>
                    <a:pt x="1826260" y="2489200"/>
                    <a:pt x="2021840" y="2429510"/>
                    <a:pt x="2192020" y="2362200"/>
                  </a:cubicBezTo>
                  <a:cubicBezTo>
                    <a:pt x="2330450" y="2306320"/>
                    <a:pt x="2569210" y="2203450"/>
                    <a:pt x="2566670" y="2195830"/>
                  </a:cubicBezTo>
                  <a:cubicBezTo>
                    <a:pt x="2565400" y="2194560"/>
                    <a:pt x="2551430" y="2198370"/>
                    <a:pt x="2534920" y="2202180"/>
                  </a:cubicBezTo>
                  <a:cubicBezTo>
                    <a:pt x="2462530" y="2216150"/>
                    <a:pt x="2155190" y="2277110"/>
                    <a:pt x="1964690" y="2340610"/>
                  </a:cubicBezTo>
                  <a:cubicBezTo>
                    <a:pt x="1765300" y="2407920"/>
                    <a:pt x="1568450" y="2512060"/>
                    <a:pt x="1369060" y="2600960"/>
                  </a:cubicBezTo>
                  <a:cubicBezTo>
                    <a:pt x="1167130" y="2689860"/>
                    <a:pt x="843280" y="2835910"/>
                    <a:pt x="763270" y="2872740"/>
                  </a:cubicBezTo>
                  <a:cubicBezTo>
                    <a:pt x="742950" y="2881630"/>
                    <a:pt x="726440" y="2889250"/>
                    <a:pt x="726440" y="2889250"/>
                  </a:cubicBezTo>
                  <a:moveTo>
                    <a:pt x="1366520" y="1264920"/>
                  </a:moveTo>
                  <a:cubicBezTo>
                    <a:pt x="1463040" y="1277620"/>
                    <a:pt x="1520190" y="1291590"/>
                    <a:pt x="1535430" y="1280160"/>
                  </a:cubicBezTo>
                  <a:cubicBezTo>
                    <a:pt x="1544320" y="1273810"/>
                    <a:pt x="1540510" y="1254760"/>
                    <a:pt x="1543050" y="1250950"/>
                  </a:cubicBezTo>
                  <a:cubicBezTo>
                    <a:pt x="1544320" y="1249680"/>
                    <a:pt x="1546860" y="1248410"/>
                    <a:pt x="1546860" y="1248410"/>
                  </a:cubicBezTo>
                  <a:cubicBezTo>
                    <a:pt x="1546860" y="1247140"/>
                    <a:pt x="1544320" y="1245870"/>
                    <a:pt x="1540510" y="1245870"/>
                  </a:cubicBezTo>
                  <a:cubicBezTo>
                    <a:pt x="1522730" y="1243330"/>
                    <a:pt x="1412240" y="1259840"/>
                    <a:pt x="1385570" y="1262380"/>
                  </a:cubicBezTo>
                  <a:cubicBezTo>
                    <a:pt x="1376680" y="1263650"/>
                    <a:pt x="1366520" y="1264920"/>
                    <a:pt x="1366520" y="1264920"/>
                  </a:cubicBezTo>
                  <a:moveTo>
                    <a:pt x="1507490" y="1108710"/>
                  </a:moveTo>
                  <a:cubicBezTo>
                    <a:pt x="1597660" y="1131570"/>
                    <a:pt x="1718310" y="1112520"/>
                    <a:pt x="1718310" y="1109980"/>
                  </a:cubicBezTo>
                  <a:cubicBezTo>
                    <a:pt x="1718310" y="1106170"/>
                    <a:pt x="1508760" y="1108710"/>
                    <a:pt x="1508760" y="1108710"/>
                  </a:cubicBezTo>
                  <a:cubicBezTo>
                    <a:pt x="1508760" y="1108710"/>
                    <a:pt x="1507490" y="1108710"/>
                    <a:pt x="1507490" y="1108710"/>
                  </a:cubicBezTo>
                  <a:moveTo>
                    <a:pt x="1811020" y="1215390"/>
                  </a:moveTo>
                  <a:cubicBezTo>
                    <a:pt x="1852930" y="1228090"/>
                    <a:pt x="1898650" y="1240790"/>
                    <a:pt x="1921510" y="1238250"/>
                  </a:cubicBezTo>
                  <a:cubicBezTo>
                    <a:pt x="1936750" y="1236980"/>
                    <a:pt x="1940560" y="1229360"/>
                    <a:pt x="1957070" y="1225550"/>
                  </a:cubicBezTo>
                  <a:cubicBezTo>
                    <a:pt x="1992630" y="1215390"/>
                    <a:pt x="2134870" y="1195070"/>
                    <a:pt x="2133600" y="1191260"/>
                  </a:cubicBezTo>
                  <a:cubicBezTo>
                    <a:pt x="2133600" y="1187450"/>
                    <a:pt x="2006600" y="1196340"/>
                    <a:pt x="1949450" y="1200150"/>
                  </a:cubicBezTo>
                  <a:cubicBezTo>
                    <a:pt x="1899920" y="1203960"/>
                    <a:pt x="1811020" y="1215390"/>
                    <a:pt x="1811020" y="1215390"/>
                  </a:cubicBezTo>
                  <a:moveTo>
                    <a:pt x="3097530" y="1262380"/>
                  </a:moveTo>
                  <a:cubicBezTo>
                    <a:pt x="3323590" y="1252220"/>
                    <a:pt x="3323590" y="1253490"/>
                    <a:pt x="3331210" y="1252220"/>
                  </a:cubicBezTo>
                  <a:cubicBezTo>
                    <a:pt x="3345180" y="1250950"/>
                    <a:pt x="3397250" y="1236980"/>
                    <a:pt x="3397250" y="1235710"/>
                  </a:cubicBezTo>
                  <a:cubicBezTo>
                    <a:pt x="3397250" y="1234440"/>
                    <a:pt x="3388360" y="1235710"/>
                    <a:pt x="3380740" y="1235710"/>
                  </a:cubicBezTo>
                  <a:cubicBezTo>
                    <a:pt x="3357880" y="1234440"/>
                    <a:pt x="3263900" y="1225550"/>
                    <a:pt x="3246120" y="1225550"/>
                  </a:cubicBezTo>
                  <a:cubicBezTo>
                    <a:pt x="3242310" y="1225550"/>
                    <a:pt x="3242310" y="1225550"/>
                    <a:pt x="3238500" y="1225550"/>
                  </a:cubicBezTo>
                  <a:cubicBezTo>
                    <a:pt x="3221990" y="1228090"/>
                    <a:pt x="3147060" y="1250950"/>
                    <a:pt x="3122930" y="1257300"/>
                  </a:cubicBezTo>
                  <a:cubicBezTo>
                    <a:pt x="3111500" y="1259840"/>
                    <a:pt x="3097530" y="1262380"/>
                    <a:pt x="3097530" y="1262380"/>
                  </a:cubicBezTo>
                  <a:moveTo>
                    <a:pt x="4080510" y="1243330"/>
                  </a:moveTo>
                  <a:cubicBezTo>
                    <a:pt x="4291330" y="1234440"/>
                    <a:pt x="4269740" y="1231900"/>
                    <a:pt x="4258310" y="1231900"/>
                  </a:cubicBezTo>
                  <a:cubicBezTo>
                    <a:pt x="4248150" y="1230630"/>
                    <a:pt x="4239260" y="1231900"/>
                    <a:pt x="4229100" y="1231900"/>
                  </a:cubicBezTo>
                  <a:cubicBezTo>
                    <a:pt x="4220210" y="1231900"/>
                    <a:pt x="4215130" y="1231900"/>
                    <a:pt x="4203700" y="1231900"/>
                  </a:cubicBezTo>
                  <a:cubicBezTo>
                    <a:pt x="4178300" y="1233170"/>
                    <a:pt x="4080510" y="1243330"/>
                    <a:pt x="4080510" y="1243330"/>
                  </a:cubicBezTo>
                  <a:moveTo>
                    <a:pt x="4489450" y="1478280"/>
                  </a:moveTo>
                  <a:cubicBezTo>
                    <a:pt x="4507230" y="1475740"/>
                    <a:pt x="4503420" y="1475740"/>
                    <a:pt x="4502150" y="1475740"/>
                  </a:cubicBezTo>
                  <a:cubicBezTo>
                    <a:pt x="4498340" y="1475740"/>
                    <a:pt x="4489450" y="1478280"/>
                    <a:pt x="4489450" y="1478280"/>
                  </a:cubicBezTo>
                  <a:moveTo>
                    <a:pt x="4579620" y="580390"/>
                  </a:moveTo>
                  <a:cubicBezTo>
                    <a:pt x="5654040" y="543560"/>
                    <a:pt x="6319520" y="530860"/>
                    <a:pt x="6541770" y="534670"/>
                  </a:cubicBezTo>
                  <a:cubicBezTo>
                    <a:pt x="6623050" y="535940"/>
                    <a:pt x="6708140" y="543560"/>
                    <a:pt x="6708140" y="542290"/>
                  </a:cubicBezTo>
                  <a:cubicBezTo>
                    <a:pt x="6708140" y="541020"/>
                    <a:pt x="6668770" y="535940"/>
                    <a:pt x="6661150" y="534670"/>
                  </a:cubicBezTo>
                  <a:cubicBezTo>
                    <a:pt x="6657340" y="533400"/>
                    <a:pt x="6656070" y="533400"/>
                    <a:pt x="6653530" y="533400"/>
                  </a:cubicBezTo>
                  <a:cubicBezTo>
                    <a:pt x="6650990" y="532130"/>
                    <a:pt x="6647180" y="530860"/>
                    <a:pt x="6647180" y="530860"/>
                  </a:cubicBezTo>
                  <a:cubicBezTo>
                    <a:pt x="6645910" y="530860"/>
                    <a:pt x="6642100" y="529590"/>
                    <a:pt x="6639560" y="528320"/>
                  </a:cubicBezTo>
                  <a:cubicBezTo>
                    <a:pt x="6638290" y="527050"/>
                    <a:pt x="6634480" y="524510"/>
                    <a:pt x="6633210" y="524510"/>
                  </a:cubicBezTo>
                  <a:cubicBezTo>
                    <a:pt x="6633210" y="524510"/>
                    <a:pt x="6630670" y="521970"/>
                    <a:pt x="6628130" y="519430"/>
                  </a:cubicBezTo>
                  <a:cubicBezTo>
                    <a:pt x="6626860" y="518160"/>
                    <a:pt x="6623050" y="515620"/>
                    <a:pt x="6623050" y="515620"/>
                  </a:cubicBezTo>
                  <a:cubicBezTo>
                    <a:pt x="6623050" y="515620"/>
                    <a:pt x="6620510" y="511810"/>
                    <a:pt x="6619240" y="509270"/>
                  </a:cubicBezTo>
                  <a:cubicBezTo>
                    <a:pt x="6617970" y="508000"/>
                    <a:pt x="6614160" y="504190"/>
                    <a:pt x="6614160" y="502920"/>
                  </a:cubicBezTo>
                  <a:cubicBezTo>
                    <a:pt x="6614160" y="502920"/>
                    <a:pt x="6612890" y="499110"/>
                    <a:pt x="6611620" y="496570"/>
                  </a:cubicBezTo>
                  <a:cubicBezTo>
                    <a:pt x="6611620" y="494030"/>
                    <a:pt x="6609080" y="490220"/>
                    <a:pt x="6609080" y="490220"/>
                  </a:cubicBezTo>
                  <a:cubicBezTo>
                    <a:pt x="6609080" y="490220"/>
                    <a:pt x="6609080" y="485140"/>
                    <a:pt x="6607810" y="482600"/>
                  </a:cubicBezTo>
                  <a:cubicBezTo>
                    <a:pt x="6607810" y="480060"/>
                    <a:pt x="6607810" y="476250"/>
                    <a:pt x="6607810" y="476250"/>
                  </a:cubicBezTo>
                  <a:cubicBezTo>
                    <a:pt x="6607810" y="476250"/>
                    <a:pt x="6607810" y="471170"/>
                    <a:pt x="6607810" y="468630"/>
                  </a:cubicBezTo>
                  <a:cubicBezTo>
                    <a:pt x="6609080" y="466090"/>
                    <a:pt x="6609080" y="461010"/>
                    <a:pt x="6609080" y="461010"/>
                  </a:cubicBezTo>
                  <a:cubicBezTo>
                    <a:pt x="6609080" y="461010"/>
                    <a:pt x="6610350" y="457200"/>
                    <a:pt x="6611620" y="454660"/>
                  </a:cubicBezTo>
                  <a:cubicBezTo>
                    <a:pt x="6612890" y="452120"/>
                    <a:pt x="6614160" y="448310"/>
                    <a:pt x="6614160" y="448310"/>
                  </a:cubicBezTo>
                  <a:cubicBezTo>
                    <a:pt x="6614160" y="448310"/>
                    <a:pt x="6616700" y="444500"/>
                    <a:pt x="6617970" y="441960"/>
                  </a:cubicBezTo>
                  <a:cubicBezTo>
                    <a:pt x="6619240" y="439420"/>
                    <a:pt x="6621780" y="435610"/>
                    <a:pt x="6621780" y="435610"/>
                  </a:cubicBezTo>
                  <a:cubicBezTo>
                    <a:pt x="6621780" y="435610"/>
                    <a:pt x="6625590" y="433070"/>
                    <a:pt x="6628130" y="431800"/>
                  </a:cubicBezTo>
                  <a:cubicBezTo>
                    <a:pt x="6629400" y="429260"/>
                    <a:pt x="6633210" y="426720"/>
                    <a:pt x="6633210" y="426720"/>
                  </a:cubicBezTo>
                  <a:cubicBezTo>
                    <a:pt x="6633210" y="426720"/>
                    <a:pt x="6638290" y="424180"/>
                    <a:pt x="6639560" y="422910"/>
                  </a:cubicBezTo>
                  <a:cubicBezTo>
                    <a:pt x="6638290" y="419100"/>
                    <a:pt x="5958840" y="477520"/>
                    <a:pt x="5640070" y="501650"/>
                  </a:cubicBezTo>
                  <a:cubicBezTo>
                    <a:pt x="5349240" y="523240"/>
                    <a:pt x="4994910" y="543560"/>
                    <a:pt x="4804410" y="558800"/>
                  </a:cubicBezTo>
                  <a:cubicBezTo>
                    <a:pt x="4705350" y="567690"/>
                    <a:pt x="4579620" y="580390"/>
                    <a:pt x="4579620" y="580390"/>
                  </a:cubicBezTo>
                  <a:moveTo>
                    <a:pt x="4579620" y="1197610"/>
                  </a:moveTo>
                  <a:cubicBezTo>
                    <a:pt x="4686300" y="1225550"/>
                    <a:pt x="4728210" y="1220470"/>
                    <a:pt x="4737100" y="1219200"/>
                  </a:cubicBezTo>
                  <a:cubicBezTo>
                    <a:pt x="4739640" y="1219200"/>
                    <a:pt x="4739640" y="1217930"/>
                    <a:pt x="4740910" y="1217930"/>
                  </a:cubicBezTo>
                  <a:cubicBezTo>
                    <a:pt x="4743450" y="1216660"/>
                    <a:pt x="4747260" y="1214120"/>
                    <a:pt x="4747260" y="1214120"/>
                  </a:cubicBezTo>
                  <a:cubicBezTo>
                    <a:pt x="4747260" y="1214120"/>
                    <a:pt x="4752340" y="1214120"/>
                    <a:pt x="4754880" y="1214120"/>
                  </a:cubicBezTo>
                  <a:cubicBezTo>
                    <a:pt x="4757420" y="1212850"/>
                    <a:pt x="4758690" y="1212850"/>
                    <a:pt x="4761230" y="1212850"/>
                  </a:cubicBezTo>
                  <a:cubicBezTo>
                    <a:pt x="4775200" y="1209040"/>
                    <a:pt x="4819650" y="1193800"/>
                    <a:pt x="4856480" y="1188720"/>
                  </a:cubicBezTo>
                  <a:cubicBezTo>
                    <a:pt x="4906010" y="1181100"/>
                    <a:pt x="5011420" y="1183640"/>
                    <a:pt x="5031740" y="1181100"/>
                  </a:cubicBezTo>
                  <a:cubicBezTo>
                    <a:pt x="5036820" y="1179830"/>
                    <a:pt x="5040630" y="1179830"/>
                    <a:pt x="5040630" y="1178560"/>
                  </a:cubicBezTo>
                  <a:cubicBezTo>
                    <a:pt x="5040630" y="1176020"/>
                    <a:pt x="4970780" y="1165860"/>
                    <a:pt x="4919980" y="1165860"/>
                  </a:cubicBezTo>
                  <a:cubicBezTo>
                    <a:pt x="4836160" y="1164590"/>
                    <a:pt x="4579620" y="1197610"/>
                    <a:pt x="4579620" y="1197610"/>
                  </a:cubicBezTo>
                  <a:moveTo>
                    <a:pt x="4695190" y="768350"/>
                  </a:moveTo>
                  <a:cubicBezTo>
                    <a:pt x="4697730" y="772160"/>
                    <a:pt x="4700270" y="775970"/>
                    <a:pt x="4700270" y="775970"/>
                  </a:cubicBezTo>
                  <a:cubicBezTo>
                    <a:pt x="4700270" y="775970"/>
                    <a:pt x="4700270" y="778510"/>
                    <a:pt x="4701540" y="779780"/>
                  </a:cubicBezTo>
                  <a:cubicBezTo>
                    <a:pt x="4709160" y="786130"/>
                    <a:pt x="4869180" y="787400"/>
                    <a:pt x="4869180" y="784860"/>
                  </a:cubicBezTo>
                  <a:cubicBezTo>
                    <a:pt x="4869180" y="783590"/>
                    <a:pt x="4695190" y="768350"/>
                    <a:pt x="4695190" y="768350"/>
                  </a:cubicBezTo>
                  <a:moveTo>
                    <a:pt x="5358130" y="1778000"/>
                  </a:moveTo>
                  <a:cubicBezTo>
                    <a:pt x="5507990" y="1784350"/>
                    <a:pt x="5911850" y="1784350"/>
                    <a:pt x="6098540" y="1781810"/>
                  </a:cubicBezTo>
                  <a:cubicBezTo>
                    <a:pt x="6228080" y="1780540"/>
                    <a:pt x="6419850" y="1784350"/>
                    <a:pt x="6427470" y="1774190"/>
                  </a:cubicBezTo>
                  <a:cubicBezTo>
                    <a:pt x="6427470" y="1772920"/>
                    <a:pt x="6426200" y="1772920"/>
                    <a:pt x="6426200" y="1771650"/>
                  </a:cubicBezTo>
                  <a:cubicBezTo>
                    <a:pt x="6424930" y="1769110"/>
                    <a:pt x="6423660" y="1764030"/>
                    <a:pt x="6423660" y="1764030"/>
                  </a:cubicBezTo>
                  <a:cubicBezTo>
                    <a:pt x="6423660" y="1764030"/>
                    <a:pt x="6423660" y="1760220"/>
                    <a:pt x="6423660" y="1757680"/>
                  </a:cubicBezTo>
                  <a:cubicBezTo>
                    <a:pt x="6422390" y="1755140"/>
                    <a:pt x="6422390" y="1751330"/>
                    <a:pt x="6422390" y="1751330"/>
                  </a:cubicBezTo>
                  <a:cubicBezTo>
                    <a:pt x="6422390" y="1750060"/>
                    <a:pt x="6422390" y="1750060"/>
                    <a:pt x="6422390" y="1750060"/>
                  </a:cubicBezTo>
                  <a:cubicBezTo>
                    <a:pt x="6422390" y="1750060"/>
                    <a:pt x="6423660" y="1746250"/>
                    <a:pt x="6423660" y="1743710"/>
                  </a:cubicBezTo>
                  <a:cubicBezTo>
                    <a:pt x="6423660" y="1742440"/>
                    <a:pt x="6424930" y="1741170"/>
                    <a:pt x="6423660" y="1741170"/>
                  </a:cubicBezTo>
                  <a:cubicBezTo>
                    <a:pt x="6419850" y="1736090"/>
                    <a:pt x="6367780" y="1741170"/>
                    <a:pt x="6336030" y="1741170"/>
                  </a:cubicBezTo>
                  <a:cubicBezTo>
                    <a:pt x="6296660" y="1741170"/>
                    <a:pt x="6216650" y="1733550"/>
                    <a:pt x="6209030" y="1739900"/>
                  </a:cubicBezTo>
                  <a:cubicBezTo>
                    <a:pt x="6206490" y="1741170"/>
                    <a:pt x="6207760" y="1743710"/>
                    <a:pt x="6207760" y="1743710"/>
                  </a:cubicBezTo>
                  <a:cubicBezTo>
                    <a:pt x="6207760" y="1743710"/>
                    <a:pt x="6205220" y="1747520"/>
                    <a:pt x="6203950" y="1750060"/>
                  </a:cubicBezTo>
                  <a:cubicBezTo>
                    <a:pt x="6202680" y="1752600"/>
                    <a:pt x="6201410" y="1756410"/>
                    <a:pt x="6201410" y="1756410"/>
                  </a:cubicBezTo>
                  <a:cubicBezTo>
                    <a:pt x="6201410" y="1756410"/>
                    <a:pt x="6197600" y="1760220"/>
                    <a:pt x="6196330" y="1761490"/>
                  </a:cubicBezTo>
                  <a:cubicBezTo>
                    <a:pt x="6195060" y="1762760"/>
                    <a:pt x="6191250" y="1766570"/>
                    <a:pt x="6191250" y="1766570"/>
                  </a:cubicBezTo>
                  <a:cubicBezTo>
                    <a:pt x="6191250" y="1766570"/>
                    <a:pt x="6187440" y="1769110"/>
                    <a:pt x="6186170" y="1770380"/>
                  </a:cubicBezTo>
                  <a:cubicBezTo>
                    <a:pt x="6183630" y="1771650"/>
                    <a:pt x="6179820" y="1774190"/>
                    <a:pt x="6179820" y="1774190"/>
                  </a:cubicBezTo>
                  <a:cubicBezTo>
                    <a:pt x="6179820" y="1774190"/>
                    <a:pt x="6176010" y="1775460"/>
                    <a:pt x="6173470" y="1776730"/>
                  </a:cubicBezTo>
                  <a:cubicBezTo>
                    <a:pt x="6172200" y="1778000"/>
                    <a:pt x="6167120" y="1779270"/>
                    <a:pt x="6167120" y="1779270"/>
                  </a:cubicBezTo>
                  <a:cubicBezTo>
                    <a:pt x="6167120" y="1779270"/>
                    <a:pt x="6163310" y="1779270"/>
                    <a:pt x="6160770" y="1779270"/>
                  </a:cubicBezTo>
                  <a:cubicBezTo>
                    <a:pt x="6158230" y="1780540"/>
                    <a:pt x="6156960" y="1780540"/>
                    <a:pt x="6153150" y="1780540"/>
                  </a:cubicBezTo>
                  <a:cubicBezTo>
                    <a:pt x="6135370" y="1781810"/>
                    <a:pt x="6061710" y="1780540"/>
                    <a:pt x="6002020" y="1780540"/>
                  </a:cubicBezTo>
                  <a:cubicBezTo>
                    <a:pt x="5918200" y="1779270"/>
                    <a:pt x="5801360" y="1779270"/>
                    <a:pt x="5698490" y="1778000"/>
                  </a:cubicBezTo>
                  <a:cubicBezTo>
                    <a:pt x="5591810" y="1778000"/>
                    <a:pt x="5407660" y="1774190"/>
                    <a:pt x="5370830" y="1776730"/>
                  </a:cubicBezTo>
                  <a:cubicBezTo>
                    <a:pt x="5363210" y="1776730"/>
                    <a:pt x="5358130" y="1778000"/>
                    <a:pt x="5358130" y="1778000"/>
                  </a:cubicBezTo>
                  <a:moveTo>
                    <a:pt x="5765800" y="1489710"/>
                  </a:moveTo>
                  <a:cubicBezTo>
                    <a:pt x="5918200" y="1497330"/>
                    <a:pt x="5919470" y="1496060"/>
                    <a:pt x="5924550" y="1496060"/>
                  </a:cubicBezTo>
                  <a:cubicBezTo>
                    <a:pt x="5929630" y="1494790"/>
                    <a:pt x="5941060" y="1494790"/>
                    <a:pt x="5942330" y="1493520"/>
                  </a:cubicBezTo>
                  <a:cubicBezTo>
                    <a:pt x="5942330" y="1493520"/>
                    <a:pt x="5944870" y="1489710"/>
                    <a:pt x="5946140" y="1488440"/>
                  </a:cubicBezTo>
                  <a:cubicBezTo>
                    <a:pt x="5947410" y="1485900"/>
                    <a:pt x="5949950" y="1482090"/>
                    <a:pt x="5949950" y="1482090"/>
                  </a:cubicBezTo>
                  <a:cubicBezTo>
                    <a:pt x="5949950" y="1482090"/>
                    <a:pt x="5953760" y="1478280"/>
                    <a:pt x="5955030" y="1477010"/>
                  </a:cubicBezTo>
                  <a:cubicBezTo>
                    <a:pt x="5956300" y="1477010"/>
                    <a:pt x="5957570" y="1477010"/>
                    <a:pt x="5956300" y="1475740"/>
                  </a:cubicBezTo>
                  <a:cubicBezTo>
                    <a:pt x="5956300" y="1473200"/>
                    <a:pt x="5886450" y="1479550"/>
                    <a:pt x="5853430" y="1482090"/>
                  </a:cubicBezTo>
                  <a:cubicBezTo>
                    <a:pt x="5822950" y="1484630"/>
                    <a:pt x="5765800" y="1489710"/>
                    <a:pt x="5765800" y="1489710"/>
                  </a:cubicBezTo>
                  <a:moveTo>
                    <a:pt x="6267450" y="1592580"/>
                  </a:moveTo>
                  <a:cubicBezTo>
                    <a:pt x="6487160" y="1612900"/>
                    <a:pt x="6550660" y="1624330"/>
                    <a:pt x="6587490" y="1625600"/>
                  </a:cubicBezTo>
                  <a:cubicBezTo>
                    <a:pt x="6607810" y="1626870"/>
                    <a:pt x="6615430" y="1624330"/>
                    <a:pt x="6634480" y="1626870"/>
                  </a:cubicBezTo>
                  <a:cubicBezTo>
                    <a:pt x="6667500" y="1629410"/>
                    <a:pt x="6746240" y="1645920"/>
                    <a:pt x="6761480" y="1648460"/>
                  </a:cubicBezTo>
                  <a:cubicBezTo>
                    <a:pt x="6765290" y="1648460"/>
                    <a:pt x="6766560" y="1648460"/>
                    <a:pt x="6769100" y="1648460"/>
                  </a:cubicBezTo>
                  <a:cubicBezTo>
                    <a:pt x="6771640" y="1649730"/>
                    <a:pt x="6775450" y="1649730"/>
                    <a:pt x="6775450" y="1649730"/>
                  </a:cubicBezTo>
                  <a:cubicBezTo>
                    <a:pt x="6775450" y="1649730"/>
                    <a:pt x="6780530" y="1651000"/>
                    <a:pt x="6783070" y="1652270"/>
                  </a:cubicBezTo>
                  <a:cubicBezTo>
                    <a:pt x="6784340" y="1653540"/>
                    <a:pt x="6789420" y="1654810"/>
                    <a:pt x="6789420" y="1654810"/>
                  </a:cubicBezTo>
                  <a:cubicBezTo>
                    <a:pt x="6789420" y="1654810"/>
                    <a:pt x="6793230" y="1657350"/>
                    <a:pt x="6794500" y="1658620"/>
                  </a:cubicBezTo>
                  <a:cubicBezTo>
                    <a:pt x="6797040" y="1659890"/>
                    <a:pt x="6800850" y="1662430"/>
                    <a:pt x="6800850" y="1662430"/>
                  </a:cubicBezTo>
                  <a:cubicBezTo>
                    <a:pt x="6800850" y="1662430"/>
                    <a:pt x="6802120" y="1666240"/>
                    <a:pt x="6804660" y="1667510"/>
                  </a:cubicBezTo>
                  <a:cubicBezTo>
                    <a:pt x="6822440" y="1673860"/>
                    <a:pt x="7030720" y="1653540"/>
                    <a:pt x="7030720" y="1647190"/>
                  </a:cubicBezTo>
                  <a:cubicBezTo>
                    <a:pt x="7030720" y="1642110"/>
                    <a:pt x="6940550" y="1638300"/>
                    <a:pt x="6911340" y="1635760"/>
                  </a:cubicBezTo>
                  <a:cubicBezTo>
                    <a:pt x="6896100" y="1633220"/>
                    <a:pt x="6883400" y="1631950"/>
                    <a:pt x="6875780" y="1630680"/>
                  </a:cubicBezTo>
                  <a:cubicBezTo>
                    <a:pt x="6871970" y="1630680"/>
                    <a:pt x="6870700" y="1629410"/>
                    <a:pt x="6868160" y="1629410"/>
                  </a:cubicBezTo>
                  <a:cubicBezTo>
                    <a:pt x="6866890" y="1628140"/>
                    <a:pt x="6861810" y="1628140"/>
                    <a:pt x="6861810" y="1628140"/>
                  </a:cubicBezTo>
                  <a:cubicBezTo>
                    <a:pt x="6861810" y="1628140"/>
                    <a:pt x="6856730" y="1625600"/>
                    <a:pt x="6855460" y="1624330"/>
                  </a:cubicBezTo>
                  <a:cubicBezTo>
                    <a:pt x="6852920" y="1623060"/>
                    <a:pt x="6849110" y="1620520"/>
                    <a:pt x="6849110" y="1620520"/>
                  </a:cubicBezTo>
                  <a:cubicBezTo>
                    <a:pt x="6849110" y="1620520"/>
                    <a:pt x="6845300" y="1617980"/>
                    <a:pt x="6842760" y="1616710"/>
                  </a:cubicBezTo>
                  <a:cubicBezTo>
                    <a:pt x="6841490" y="1615440"/>
                    <a:pt x="6841490" y="1612900"/>
                    <a:pt x="6837680" y="1611630"/>
                  </a:cubicBezTo>
                  <a:cubicBezTo>
                    <a:pt x="6812280" y="1602740"/>
                    <a:pt x="6568440" y="1607820"/>
                    <a:pt x="6463030" y="1604010"/>
                  </a:cubicBezTo>
                  <a:cubicBezTo>
                    <a:pt x="6388100" y="1601470"/>
                    <a:pt x="6267450" y="1592580"/>
                    <a:pt x="6267450" y="1592580"/>
                  </a:cubicBezTo>
                  <a:moveTo>
                    <a:pt x="6703060" y="417830"/>
                  </a:moveTo>
                  <a:cubicBezTo>
                    <a:pt x="7186930" y="444500"/>
                    <a:pt x="7588250" y="462280"/>
                    <a:pt x="7688580" y="466090"/>
                  </a:cubicBezTo>
                  <a:cubicBezTo>
                    <a:pt x="7716520" y="466090"/>
                    <a:pt x="7743190" y="468630"/>
                    <a:pt x="7743190" y="467360"/>
                  </a:cubicBezTo>
                  <a:cubicBezTo>
                    <a:pt x="7743190" y="464820"/>
                    <a:pt x="7677150" y="458470"/>
                    <a:pt x="7630160" y="448310"/>
                  </a:cubicBezTo>
                  <a:cubicBezTo>
                    <a:pt x="7553960" y="430530"/>
                    <a:pt x="7449820" y="369570"/>
                    <a:pt x="7330440" y="358140"/>
                  </a:cubicBezTo>
                  <a:cubicBezTo>
                    <a:pt x="7160260" y="341630"/>
                    <a:pt x="6703060" y="417830"/>
                    <a:pt x="6703060" y="417830"/>
                  </a:cubicBezTo>
                  <a:moveTo>
                    <a:pt x="7123430" y="1758950"/>
                  </a:moveTo>
                  <a:cubicBezTo>
                    <a:pt x="7145020" y="1758950"/>
                    <a:pt x="7145020" y="1757680"/>
                    <a:pt x="7145020" y="1757680"/>
                  </a:cubicBezTo>
                  <a:cubicBezTo>
                    <a:pt x="7143750" y="1757680"/>
                    <a:pt x="7123430" y="1758950"/>
                    <a:pt x="7123430" y="1758950"/>
                  </a:cubicBezTo>
                  <a:moveTo>
                    <a:pt x="7642860" y="328930"/>
                  </a:moveTo>
                  <a:cubicBezTo>
                    <a:pt x="7717790" y="344170"/>
                    <a:pt x="8144510" y="416560"/>
                    <a:pt x="8308340" y="444500"/>
                  </a:cubicBezTo>
                  <a:cubicBezTo>
                    <a:pt x="8406130" y="459740"/>
                    <a:pt x="8465820" y="474980"/>
                    <a:pt x="8544560" y="481330"/>
                  </a:cubicBezTo>
                  <a:cubicBezTo>
                    <a:pt x="8620760" y="487680"/>
                    <a:pt x="8705850" y="482600"/>
                    <a:pt x="8771890" y="483870"/>
                  </a:cubicBezTo>
                  <a:cubicBezTo>
                    <a:pt x="8821420" y="483870"/>
                    <a:pt x="8901430" y="488950"/>
                    <a:pt x="8902700" y="483870"/>
                  </a:cubicBezTo>
                  <a:cubicBezTo>
                    <a:pt x="8902700" y="478790"/>
                    <a:pt x="8808720" y="461010"/>
                    <a:pt x="8735060" y="447040"/>
                  </a:cubicBezTo>
                  <a:cubicBezTo>
                    <a:pt x="8592820" y="421640"/>
                    <a:pt x="8285480" y="378460"/>
                    <a:pt x="8103870" y="355600"/>
                  </a:cubicBezTo>
                  <a:cubicBezTo>
                    <a:pt x="7966710" y="339090"/>
                    <a:pt x="7819390" y="321310"/>
                    <a:pt x="7740650" y="321310"/>
                  </a:cubicBezTo>
                  <a:cubicBezTo>
                    <a:pt x="7702550" y="320040"/>
                    <a:pt x="7672070" y="326390"/>
                    <a:pt x="7655560" y="327660"/>
                  </a:cubicBezTo>
                  <a:cubicBezTo>
                    <a:pt x="7649210" y="327660"/>
                    <a:pt x="7642860" y="328930"/>
                    <a:pt x="7642860" y="328930"/>
                  </a:cubicBezTo>
                  <a:moveTo>
                    <a:pt x="8039100" y="1844040"/>
                  </a:moveTo>
                  <a:cubicBezTo>
                    <a:pt x="8318500" y="1865630"/>
                    <a:pt x="8714740" y="1880870"/>
                    <a:pt x="8884920" y="1883410"/>
                  </a:cubicBezTo>
                  <a:cubicBezTo>
                    <a:pt x="8978900" y="1883410"/>
                    <a:pt x="9105900" y="1883410"/>
                    <a:pt x="9105900" y="1878330"/>
                  </a:cubicBezTo>
                  <a:cubicBezTo>
                    <a:pt x="9105900" y="1875790"/>
                    <a:pt x="9070340" y="1870710"/>
                    <a:pt x="9034780" y="1865630"/>
                  </a:cubicBezTo>
                  <a:cubicBezTo>
                    <a:pt x="8939530" y="1851660"/>
                    <a:pt x="8512810" y="1809750"/>
                    <a:pt x="8498840" y="1813560"/>
                  </a:cubicBezTo>
                  <a:cubicBezTo>
                    <a:pt x="8498840" y="1813560"/>
                    <a:pt x="8498840" y="1813560"/>
                    <a:pt x="8498840" y="1814830"/>
                  </a:cubicBezTo>
                  <a:cubicBezTo>
                    <a:pt x="8497570" y="1814830"/>
                    <a:pt x="8492490" y="1818640"/>
                    <a:pt x="8492490" y="1818640"/>
                  </a:cubicBezTo>
                  <a:cubicBezTo>
                    <a:pt x="8492490" y="1818640"/>
                    <a:pt x="8488680" y="1819910"/>
                    <a:pt x="8486140" y="1821180"/>
                  </a:cubicBezTo>
                  <a:cubicBezTo>
                    <a:pt x="8483600" y="1822450"/>
                    <a:pt x="8479790" y="1823720"/>
                    <a:pt x="8479790" y="1823720"/>
                  </a:cubicBezTo>
                  <a:cubicBezTo>
                    <a:pt x="8479790" y="1823720"/>
                    <a:pt x="8474710" y="1824990"/>
                    <a:pt x="8472170" y="1824990"/>
                  </a:cubicBezTo>
                  <a:cubicBezTo>
                    <a:pt x="8469630" y="1826260"/>
                    <a:pt x="8468360" y="1826260"/>
                    <a:pt x="8465820" y="1826260"/>
                  </a:cubicBezTo>
                  <a:cubicBezTo>
                    <a:pt x="8455660" y="1827530"/>
                    <a:pt x="8434070" y="1827530"/>
                    <a:pt x="8406130" y="1828800"/>
                  </a:cubicBezTo>
                  <a:cubicBezTo>
                    <a:pt x="8346440" y="1831340"/>
                    <a:pt x="8174990" y="1837690"/>
                    <a:pt x="8110220" y="1840230"/>
                  </a:cubicBezTo>
                  <a:cubicBezTo>
                    <a:pt x="8078470" y="1841500"/>
                    <a:pt x="8039100" y="1844040"/>
                    <a:pt x="8039100" y="1844040"/>
                  </a:cubicBezTo>
                  <a:moveTo>
                    <a:pt x="8347710" y="273050"/>
                  </a:moveTo>
                  <a:cubicBezTo>
                    <a:pt x="8934450" y="368300"/>
                    <a:pt x="9317990" y="486410"/>
                    <a:pt x="9317990" y="486410"/>
                  </a:cubicBezTo>
                  <a:cubicBezTo>
                    <a:pt x="9317990" y="486410"/>
                    <a:pt x="9321800" y="487680"/>
                    <a:pt x="9324340" y="487680"/>
                  </a:cubicBezTo>
                  <a:cubicBezTo>
                    <a:pt x="9326880" y="487680"/>
                    <a:pt x="9330690" y="488950"/>
                    <a:pt x="9330690" y="488950"/>
                  </a:cubicBezTo>
                  <a:cubicBezTo>
                    <a:pt x="9331960" y="488950"/>
                    <a:pt x="9335770" y="490220"/>
                    <a:pt x="9338310" y="491490"/>
                  </a:cubicBezTo>
                  <a:cubicBezTo>
                    <a:pt x="9339580" y="491490"/>
                    <a:pt x="9344660" y="494030"/>
                    <a:pt x="9344660" y="494030"/>
                  </a:cubicBezTo>
                  <a:cubicBezTo>
                    <a:pt x="9344660" y="494030"/>
                    <a:pt x="9348470" y="496570"/>
                    <a:pt x="9349740" y="497840"/>
                  </a:cubicBezTo>
                  <a:cubicBezTo>
                    <a:pt x="9351010" y="499110"/>
                    <a:pt x="9354820" y="501650"/>
                    <a:pt x="9354820" y="501650"/>
                  </a:cubicBezTo>
                  <a:cubicBezTo>
                    <a:pt x="9356090" y="501650"/>
                    <a:pt x="9358630" y="505460"/>
                    <a:pt x="9359900" y="506730"/>
                  </a:cubicBezTo>
                  <a:cubicBezTo>
                    <a:pt x="9361170" y="508000"/>
                    <a:pt x="9364980" y="511810"/>
                    <a:pt x="9364980" y="511810"/>
                  </a:cubicBezTo>
                  <a:cubicBezTo>
                    <a:pt x="9364980" y="511810"/>
                    <a:pt x="9366250" y="515620"/>
                    <a:pt x="9367520" y="518160"/>
                  </a:cubicBezTo>
                  <a:cubicBezTo>
                    <a:pt x="9368790" y="519430"/>
                    <a:pt x="9371330" y="524510"/>
                    <a:pt x="9371330" y="524510"/>
                  </a:cubicBezTo>
                  <a:cubicBezTo>
                    <a:pt x="9371330" y="524510"/>
                    <a:pt x="9371330" y="528320"/>
                    <a:pt x="9372600" y="530860"/>
                  </a:cubicBezTo>
                  <a:cubicBezTo>
                    <a:pt x="9372600" y="533400"/>
                    <a:pt x="9373870" y="537210"/>
                    <a:pt x="9373870" y="537210"/>
                  </a:cubicBezTo>
                  <a:cubicBezTo>
                    <a:pt x="9373870" y="537210"/>
                    <a:pt x="9373870" y="542290"/>
                    <a:pt x="9373870" y="544830"/>
                  </a:cubicBezTo>
                  <a:cubicBezTo>
                    <a:pt x="9373870" y="546100"/>
                    <a:pt x="9372600" y="546100"/>
                    <a:pt x="9373870" y="547370"/>
                  </a:cubicBezTo>
                  <a:cubicBezTo>
                    <a:pt x="9382760" y="556260"/>
                    <a:pt x="9607550" y="563880"/>
                    <a:pt x="9687560" y="560070"/>
                  </a:cubicBezTo>
                  <a:cubicBezTo>
                    <a:pt x="9735820" y="558800"/>
                    <a:pt x="9770110" y="548640"/>
                    <a:pt x="9805670" y="546100"/>
                  </a:cubicBezTo>
                  <a:cubicBezTo>
                    <a:pt x="9834880" y="543560"/>
                    <a:pt x="9850120" y="548640"/>
                    <a:pt x="9886950" y="543560"/>
                  </a:cubicBezTo>
                  <a:cubicBezTo>
                    <a:pt x="9961880" y="533400"/>
                    <a:pt x="10228580" y="477520"/>
                    <a:pt x="10232390" y="464820"/>
                  </a:cubicBezTo>
                  <a:cubicBezTo>
                    <a:pt x="10232390" y="462280"/>
                    <a:pt x="10229850" y="461010"/>
                    <a:pt x="10228580" y="459740"/>
                  </a:cubicBezTo>
                  <a:cubicBezTo>
                    <a:pt x="10226040" y="458470"/>
                    <a:pt x="10223500" y="454660"/>
                    <a:pt x="10223500" y="454660"/>
                  </a:cubicBezTo>
                  <a:cubicBezTo>
                    <a:pt x="10223500" y="454660"/>
                    <a:pt x="10220960" y="450850"/>
                    <a:pt x="10219690" y="448310"/>
                  </a:cubicBezTo>
                  <a:cubicBezTo>
                    <a:pt x="10218420" y="447040"/>
                    <a:pt x="10215880" y="443230"/>
                    <a:pt x="10215880" y="443230"/>
                  </a:cubicBezTo>
                  <a:cubicBezTo>
                    <a:pt x="10215880" y="443230"/>
                    <a:pt x="10214610" y="438150"/>
                    <a:pt x="10214610" y="436880"/>
                  </a:cubicBezTo>
                  <a:cubicBezTo>
                    <a:pt x="10213340" y="434340"/>
                    <a:pt x="10212070" y="429260"/>
                    <a:pt x="10212070" y="429260"/>
                  </a:cubicBezTo>
                  <a:cubicBezTo>
                    <a:pt x="10212070" y="429260"/>
                    <a:pt x="10212070" y="425450"/>
                    <a:pt x="10212070" y="422910"/>
                  </a:cubicBezTo>
                  <a:cubicBezTo>
                    <a:pt x="10212070" y="420370"/>
                    <a:pt x="10212070" y="416560"/>
                    <a:pt x="10212070" y="415290"/>
                  </a:cubicBezTo>
                  <a:cubicBezTo>
                    <a:pt x="10212070" y="415290"/>
                    <a:pt x="10213340" y="411480"/>
                    <a:pt x="10213340" y="408940"/>
                  </a:cubicBezTo>
                  <a:cubicBezTo>
                    <a:pt x="10213340" y="406400"/>
                    <a:pt x="10214610" y="402590"/>
                    <a:pt x="10214610" y="402590"/>
                  </a:cubicBezTo>
                  <a:cubicBezTo>
                    <a:pt x="10214610" y="402590"/>
                    <a:pt x="10217150" y="398780"/>
                    <a:pt x="10218420" y="396240"/>
                  </a:cubicBezTo>
                  <a:cubicBezTo>
                    <a:pt x="10218420" y="393700"/>
                    <a:pt x="10220960" y="389890"/>
                    <a:pt x="10220960" y="389890"/>
                  </a:cubicBezTo>
                  <a:cubicBezTo>
                    <a:pt x="10220960" y="389890"/>
                    <a:pt x="10223500" y="386080"/>
                    <a:pt x="10224770" y="384810"/>
                  </a:cubicBezTo>
                  <a:cubicBezTo>
                    <a:pt x="10226040" y="382270"/>
                    <a:pt x="10229850" y="379730"/>
                    <a:pt x="10229850" y="379730"/>
                  </a:cubicBezTo>
                  <a:cubicBezTo>
                    <a:pt x="10229850" y="379730"/>
                    <a:pt x="10233660" y="375920"/>
                    <a:pt x="10234930" y="374650"/>
                  </a:cubicBezTo>
                  <a:cubicBezTo>
                    <a:pt x="10237470" y="373380"/>
                    <a:pt x="10240010" y="370840"/>
                    <a:pt x="10240010" y="370840"/>
                  </a:cubicBezTo>
                  <a:cubicBezTo>
                    <a:pt x="10241280" y="370840"/>
                    <a:pt x="10245090" y="369570"/>
                    <a:pt x="10246360" y="368300"/>
                  </a:cubicBezTo>
                  <a:cubicBezTo>
                    <a:pt x="10248900" y="367030"/>
                    <a:pt x="10252710" y="365760"/>
                    <a:pt x="10252710" y="365760"/>
                  </a:cubicBezTo>
                  <a:cubicBezTo>
                    <a:pt x="10253980" y="365760"/>
                    <a:pt x="10257790" y="364490"/>
                    <a:pt x="10260330" y="364490"/>
                  </a:cubicBezTo>
                  <a:cubicBezTo>
                    <a:pt x="10262870" y="364490"/>
                    <a:pt x="10266680" y="363220"/>
                    <a:pt x="10266680" y="363220"/>
                  </a:cubicBezTo>
                  <a:cubicBezTo>
                    <a:pt x="10266680" y="363220"/>
                    <a:pt x="10271760" y="363220"/>
                    <a:pt x="10274300" y="364490"/>
                  </a:cubicBezTo>
                  <a:cubicBezTo>
                    <a:pt x="10275570" y="364490"/>
                    <a:pt x="10280650" y="364490"/>
                    <a:pt x="10280650" y="364490"/>
                  </a:cubicBezTo>
                  <a:cubicBezTo>
                    <a:pt x="10280650" y="364490"/>
                    <a:pt x="10330180" y="363220"/>
                    <a:pt x="10364470" y="364490"/>
                  </a:cubicBezTo>
                  <a:cubicBezTo>
                    <a:pt x="10419080" y="367030"/>
                    <a:pt x="10504170" y="391160"/>
                    <a:pt x="10571480" y="387350"/>
                  </a:cubicBezTo>
                  <a:cubicBezTo>
                    <a:pt x="10638790" y="382270"/>
                    <a:pt x="10687050" y="356870"/>
                    <a:pt x="10769600" y="341630"/>
                  </a:cubicBezTo>
                  <a:cubicBezTo>
                    <a:pt x="10905490" y="317500"/>
                    <a:pt x="11229340" y="287020"/>
                    <a:pt x="11311890" y="269240"/>
                  </a:cubicBezTo>
                  <a:cubicBezTo>
                    <a:pt x="11336020" y="262890"/>
                    <a:pt x="11334750" y="259080"/>
                    <a:pt x="11358880" y="254000"/>
                  </a:cubicBezTo>
                  <a:cubicBezTo>
                    <a:pt x="11423650" y="237490"/>
                    <a:pt x="11741150" y="199390"/>
                    <a:pt x="11741150" y="190500"/>
                  </a:cubicBezTo>
                  <a:cubicBezTo>
                    <a:pt x="11741150" y="186690"/>
                    <a:pt x="11718290" y="186690"/>
                    <a:pt x="11695430" y="184150"/>
                  </a:cubicBezTo>
                  <a:cubicBezTo>
                    <a:pt x="11611610" y="173990"/>
                    <a:pt x="11338560" y="140970"/>
                    <a:pt x="11125200" y="130810"/>
                  </a:cubicBezTo>
                  <a:cubicBezTo>
                    <a:pt x="10850880" y="119380"/>
                    <a:pt x="10516870" y="119380"/>
                    <a:pt x="10186670" y="132080"/>
                  </a:cubicBezTo>
                  <a:cubicBezTo>
                    <a:pt x="9813290" y="146050"/>
                    <a:pt x="9335770" y="195580"/>
                    <a:pt x="8999220" y="222250"/>
                  </a:cubicBezTo>
                  <a:cubicBezTo>
                    <a:pt x="8749030" y="241300"/>
                    <a:pt x="8347710" y="273050"/>
                    <a:pt x="8347710" y="273050"/>
                  </a:cubicBezTo>
                  <a:moveTo>
                    <a:pt x="9135110" y="1181100"/>
                  </a:moveTo>
                  <a:cubicBezTo>
                    <a:pt x="9182100" y="1192530"/>
                    <a:pt x="9207500" y="1195070"/>
                    <a:pt x="9210040" y="1189990"/>
                  </a:cubicBezTo>
                  <a:cubicBezTo>
                    <a:pt x="9211310" y="1187450"/>
                    <a:pt x="9202420" y="1179830"/>
                    <a:pt x="9196070" y="1177290"/>
                  </a:cubicBezTo>
                  <a:cubicBezTo>
                    <a:pt x="9183370" y="1172210"/>
                    <a:pt x="9135110" y="1181100"/>
                    <a:pt x="9135110" y="1181100"/>
                  </a:cubicBezTo>
                  <a:moveTo>
                    <a:pt x="9307830" y="1182370"/>
                  </a:moveTo>
                  <a:cubicBezTo>
                    <a:pt x="9311640" y="1187450"/>
                    <a:pt x="9311640" y="1187450"/>
                    <a:pt x="9311640" y="1187450"/>
                  </a:cubicBezTo>
                  <a:cubicBezTo>
                    <a:pt x="9311640" y="1187450"/>
                    <a:pt x="9315450" y="1187450"/>
                    <a:pt x="9317990" y="1187450"/>
                  </a:cubicBezTo>
                  <a:cubicBezTo>
                    <a:pt x="9320530" y="1187450"/>
                    <a:pt x="9325610" y="1187450"/>
                    <a:pt x="9325610" y="1187450"/>
                  </a:cubicBezTo>
                  <a:cubicBezTo>
                    <a:pt x="9325610" y="1187450"/>
                    <a:pt x="9328150" y="1189990"/>
                    <a:pt x="9331960" y="1189990"/>
                  </a:cubicBezTo>
                  <a:cubicBezTo>
                    <a:pt x="9344660" y="1191260"/>
                    <a:pt x="9434830" y="1189990"/>
                    <a:pt x="9434830" y="1188720"/>
                  </a:cubicBezTo>
                  <a:cubicBezTo>
                    <a:pt x="9434830" y="1187450"/>
                    <a:pt x="9307830" y="1182370"/>
                    <a:pt x="9307830" y="1182370"/>
                  </a:cubicBezTo>
                  <a:moveTo>
                    <a:pt x="9345930" y="1593850"/>
                  </a:moveTo>
                  <a:cubicBezTo>
                    <a:pt x="9594850" y="1642110"/>
                    <a:pt x="9814560" y="1666240"/>
                    <a:pt x="9940290" y="1671320"/>
                  </a:cubicBezTo>
                  <a:cubicBezTo>
                    <a:pt x="10031730" y="1675130"/>
                    <a:pt x="10140950" y="1668780"/>
                    <a:pt x="10175240" y="1668780"/>
                  </a:cubicBezTo>
                  <a:cubicBezTo>
                    <a:pt x="10184130" y="1668780"/>
                    <a:pt x="10191750" y="1670050"/>
                    <a:pt x="10191750" y="1668780"/>
                  </a:cubicBezTo>
                  <a:cubicBezTo>
                    <a:pt x="10193020" y="1663700"/>
                    <a:pt x="10092690" y="1623060"/>
                    <a:pt x="10038080" y="1612900"/>
                  </a:cubicBezTo>
                  <a:cubicBezTo>
                    <a:pt x="9977120" y="1601470"/>
                    <a:pt x="9907270" y="1614170"/>
                    <a:pt x="9839960" y="1610360"/>
                  </a:cubicBezTo>
                  <a:cubicBezTo>
                    <a:pt x="9770110" y="1605280"/>
                    <a:pt x="9700260" y="1586230"/>
                    <a:pt x="9622790" y="1582420"/>
                  </a:cubicBezTo>
                  <a:cubicBezTo>
                    <a:pt x="9536430" y="1579880"/>
                    <a:pt x="9345930" y="1593850"/>
                    <a:pt x="9345930" y="1593850"/>
                  </a:cubicBezTo>
                  <a:moveTo>
                    <a:pt x="9490710" y="1192530"/>
                  </a:moveTo>
                  <a:cubicBezTo>
                    <a:pt x="9786620" y="1211580"/>
                    <a:pt x="9749790" y="1202690"/>
                    <a:pt x="9732010" y="1201420"/>
                  </a:cubicBezTo>
                  <a:cubicBezTo>
                    <a:pt x="9714230" y="1200150"/>
                    <a:pt x="9704070" y="1202690"/>
                    <a:pt x="9682480" y="1202690"/>
                  </a:cubicBezTo>
                  <a:cubicBezTo>
                    <a:pt x="9640570" y="1201420"/>
                    <a:pt x="9490710" y="1192530"/>
                    <a:pt x="9490710" y="1192530"/>
                  </a:cubicBezTo>
                  <a:moveTo>
                    <a:pt x="9728200" y="1391920"/>
                  </a:moveTo>
                  <a:cubicBezTo>
                    <a:pt x="9765030" y="1417320"/>
                    <a:pt x="9869170" y="1426210"/>
                    <a:pt x="9898380" y="1436370"/>
                  </a:cubicBezTo>
                  <a:cubicBezTo>
                    <a:pt x="9911080" y="1441450"/>
                    <a:pt x="9912350" y="1446530"/>
                    <a:pt x="9923780" y="1450340"/>
                  </a:cubicBezTo>
                  <a:cubicBezTo>
                    <a:pt x="9940290" y="1455420"/>
                    <a:pt x="9956800" y="1456690"/>
                    <a:pt x="9991090" y="1459230"/>
                  </a:cubicBezTo>
                  <a:cubicBezTo>
                    <a:pt x="10099040" y="1466850"/>
                    <a:pt x="10657840" y="1479550"/>
                    <a:pt x="10660380" y="1465580"/>
                  </a:cubicBezTo>
                  <a:cubicBezTo>
                    <a:pt x="10661650" y="1463040"/>
                    <a:pt x="10651490" y="1459230"/>
                    <a:pt x="10638790" y="1455420"/>
                  </a:cubicBezTo>
                  <a:cubicBezTo>
                    <a:pt x="10582910" y="1438910"/>
                    <a:pt x="10243820" y="1371600"/>
                    <a:pt x="10152380" y="1366520"/>
                  </a:cubicBezTo>
                  <a:cubicBezTo>
                    <a:pt x="10116820" y="1363980"/>
                    <a:pt x="10111740" y="1369060"/>
                    <a:pt x="10078720" y="1370330"/>
                  </a:cubicBezTo>
                  <a:cubicBezTo>
                    <a:pt x="10005060" y="1375410"/>
                    <a:pt x="9728200" y="1391920"/>
                    <a:pt x="9728200" y="1391920"/>
                  </a:cubicBezTo>
                  <a:moveTo>
                    <a:pt x="9991090" y="706120"/>
                  </a:moveTo>
                  <a:cubicBezTo>
                    <a:pt x="9997440" y="712470"/>
                    <a:pt x="10001250" y="715010"/>
                    <a:pt x="10001250" y="715010"/>
                  </a:cubicBezTo>
                  <a:cubicBezTo>
                    <a:pt x="10001250" y="715010"/>
                    <a:pt x="10003790" y="718820"/>
                    <a:pt x="10005060" y="720090"/>
                  </a:cubicBezTo>
                  <a:cubicBezTo>
                    <a:pt x="10006330" y="722630"/>
                    <a:pt x="10010140" y="726440"/>
                    <a:pt x="10010140" y="726440"/>
                  </a:cubicBezTo>
                  <a:cubicBezTo>
                    <a:pt x="10010140" y="726440"/>
                    <a:pt x="10011410" y="730250"/>
                    <a:pt x="10012680" y="732790"/>
                  </a:cubicBezTo>
                  <a:cubicBezTo>
                    <a:pt x="10012680" y="735330"/>
                    <a:pt x="10015220" y="739140"/>
                    <a:pt x="10015220" y="739140"/>
                  </a:cubicBezTo>
                  <a:cubicBezTo>
                    <a:pt x="10015220" y="739140"/>
                    <a:pt x="10013950" y="741680"/>
                    <a:pt x="10015220" y="742950"/>
                  </a:cubicBezTo>
                  <a:cubicBezTo>
                    <a:pt x="10026650" y="753110"/>
                    <a:pt x="10264140" y="767080"/>
                    <a:pt x="10265410" y="760730"/>
                  </a:cubicBezTo>
                  <a:cubicBezTo>
                    <a:pt x="10265410" y="755650"/>
                    <a:pt x="9991090" y="706120"/>
                    <a:pt x="9991090" y="706120"/>
                  </a:cubicBezTo>
                  <a:moveTo>
                    <a:pt x="10401300" y="643890"/>
                  </a:moveTo>
                  <a:cubicBezTo>
                    <a:pt x="10523220" y="664210"/>
                    <a:pt x="10518140" y="647700"/>
                    <a:pt x="10509250" y="641350"/>
                  </a:cubicBezTo>
                  <a:cubicBezTo>
                    <a:pt x="10491470" y="629920"/>
                    <a:pt x="10401300" y="643890"/>
                    <a:pt x="10401300" y="643890"/>
                  </a:cubicBezTo>
                  <a:moveTo>
                    <a:pt x="10431780" y="1129030"/>
                  </a:moveTo>
                  <a:cubicBezTo>
                    <a:pt x="10770870" y="1158240"/>
                    <a:pt x="10855960" y="1165860"/>
                    <a:pt x="10855960" y="1163320"/>
                  </a:cubicBezTo>
                  <a:cubicBezTo>
                    <a:pt x="10857230" y="1159510"/>
                    <a:pt x="10805160" y="1146810"/>
                    <a:pt x="10763250" y="1140460"/>
                  </a:cubicBezTo>
                  <a:cubicBezTo>
                    <a:pt x="10687050" y="1130300"/>
                    <a:pt x="10431780" y="1129030"/>
                    <a:pt x="10431780" y="1129030"/>
                  </a:cubicBezTo>
                  <a:moveTo>
                    <a:pt x="10587990" y="1329690"/>
                  </a:moveTo>
                  <a:cubicBezTo>
                    <a:pt x="10744200" y="1370330"/>
                    <a:pt x="10796270" y="1446530"/>
                    <a:pt x="10878820" y="1473200"/>
                  </a:cubicBezTo>
                  <a:cubicBezTo>
                    <a:pt x="11000740" y="1511300"/>
                    <a:pt x="11216640" y="1485900"/>
                    <a:pt x="11370310" y="1490980"/>
                  </a:cubicBezTo>
                  <a:cubicBezTo>
                    <a:pt x="11507470" y="1494790"/>
                    <a:pt x="11659870" y="1503680"/>
                    <a:pt x="11757660" y="1501140"/>
                  </a:cubicBezTo>
                  <a:cubicBezTo>
                    <a:pt x="11817350" y="1499870"/>
                    <a:pt x="11896090" y="1503680"/>
                    <a:pt x="11899900" y="1489710"/>
                  </a:cubicBezTo>
                  <a:cubicBezTo>
                    <a:pt x="11903710" y="1477010"/>
                    <a:pt x="11849100" y="1451610"/>
                    <a:pt x="11813540" y="1430020"/>
                  </a:cubicBezTo>
                  <a:cubicBezTo>
                    <a:pt x="11762740" y="1398270"/>
                    <a:pt x="11671300" y="1328420"/>
                    <a:pt x="11617960" y="1320800"/>
                  </a:cubicBezTo>
                  <a:cubicBezTo>
                    <a:pt x="11584940" y="1316990"/>
                    <a:pt x="11570970" y="1338580"/>
                    <a:pt x="11532870" y="1342390"/>
                  </a:cubicBezTo>
                  <a:cubicBezTo>
                    <a:pt x="11461750" y="1348740"/>
                    <a:pt x="11322050" y="1336040"/>
                    <a:pt x="11216640" y="1332230"/>
                  </a:cubicBezTo>
                  <a:cubicBezTo>
                    <a:pt x="11112500" y="1328420"/>
                    <a:pt x="11008360" y="1319530"/>
                    <a:pt x="10905490" y="1318260"/>
                  </a:cubicBezTo>
                  <a:cubicBezTo>
                    <a:pt x="10801350" y="1318260"/>
                    <a:pt x="10604500" y="1319530"/>
                    <a:pt x="10591800" y="1324610"/>
                  </a:cubicBezTo>
                  <a:cubicBezTo>
                    <a:pt x="10591800" y="1325880"/>
                    <a:pt x="10591800" y="1325880"/>
                    <a:pt x="10590530" y="1325880"/>
                  </a:cubicBezTo>
                  <a:cubicBezTo>
                    <a:pt x="10590530" y="1327150"/>
                    <a:pt x="10587990" y="1329690"/>
                    <a:pt x="10587990" y="1329690"/>
                  </a:cubicBezTo>
                  <a:moveTo>
                    <a:pt x="10626090" y="843280"/>
                  </a:moveTo>
                  <a:cubicBezTo>
                    <a:pt x="10675620" y="848360"/>
                    <a:pt x="10662920" y="840740"/>
                    <a:pt x="10655300" y="839470"/>
                  </a:cubicBezTo>
                  <a:cubicBezTo>
                    <a:pt x="10646410" y="838200"/>
                    <a:pt x="10626090" y="843280"/>
                    <a:pt x="10626090" y="843280"/>
                  </a:cubicBezTo>
                  <a:moveTo>
                    <a:pt x="10634980" y="692150"/>
                  </a:moveTo>
                  <a:cubicBezTo>
                    <a:pt x="11021060" y="770890"/>
                    <a:pt x="11041380" y="772160"/>
                    <a:pt x="11049000" y="772160"/>
                  </a:cubicBezTo>
                  <a:cubicBezTo>
                    <a:pt x="11052810" y="772160"/>
                    <a:pt x="11055350" y="770890"/>
                    <a:pt x="11055350" y="770890"/>
                  </a:cubicBezTo>
                  <a:cubicBezTo>
                    <a:pt x="11055350" y="770890"/>
                    <a:pt x="11059160" y="772160"/>
                    <a:pt x="11061700" y="772160"/>
                  </a:cubicBezTo>
                  <a:cubicBezTo>
                    <a:pt x="11064240" y="772160"/>
                    <a:pt x="11069320" y="773430"/>
                    <a:pt x="11069320" y="773430"/>
                  </a:cubicBezTo>
                  <a:cubicBezTo>
                    <a:pt x="11069320" y="773430"/>
                    <a:pt x="11045190" y="774700"/>
                    <a:pt x="11045190" y="777240"/>
                  </a:cubicBezTo>
                  <a:cubicBezTo>
                    <a:pt x="11045190" y="779780"/>
                    <a:pt x="11079480" y="783590"/>
                    <a:pt x="11103610" y="788670"/>
                  </a:cubicBezTo>
                  <a:cubicBezTo>
                    <a:pt x="11140440" y="797560"/>
                    <a:pt x="11188700" y="819150"/>
                    <a:pt x="11243310" y="829310"/>
                  </a:cubicBezTo>
                  <a:cubicBezTo>
                    <a:pt x="11318240" y="842010"/>
                    <a:pt x="11493500" y="850900"/>
                    <a:pt x="11508740" y="852170"/>
                  </a:cubicBezTo>
                  <a:cubicBezTo>
                    <a:pt x="11511280" y="852170"/>
                    <a:pt x="11511280" y="852170"/>
                    <a:pt x="11511280" y="852170"/>
                  </a:cubicBezTo>
                  <a:cubicBezTo>
                    <a:pt x="11512550" y="848360"/>
                    <a:pt x="11201400" y="731520"/>
                    <a:pt x="11083290" y="692150"/>
                  </a:cubicBezTo>
                  <a:cubicBezTo>
                    <a:pt x="11002010" y="666750"/>
                    <a:pt x="10939780" y="642620"/>
                    <a:pt x="10875010" y="633730"/>
                  </a:cubicBezTo>
                  <a:cubicBezTo>
                    <a:pt x="10819130" y="626110"/>
                    <a:pt x="10754360" y="635000"/>
                    <a:pt x="10718800" y="635000"/>
                  </a:cubicBezTo>
                  <a:cubicBezTo>
                    <a:pt x="10699750" y="635000"/>
                    <a:pt x="10687050" y="629920"/>
                    <a:pt x="10674350" y="636270"/>
                  </a:cubicBezTo>
                  <a:cubicBezTo>
                    <a:pt x="10659110" y="645160"/>
                    <a:pt x="10634980" y="692150"/>
                    <a:pt x="10634980" y="692150"/>
                  </a:cubicBezTo>
                  <a:moveTo>
                    <a:pt x="10783570" y="748030"/>
                  </a:moveTo>
                  <a:cubicBezTo>
                    <a:pt x="10999470" y="787400"/>
                    <a:pt x="11019790" y="782320"/>
                    <a:pt x="11022330" y="781050"/>
                  </a:cubicBezTo>
                  <a:cubicBezTo>
                    <a:pt x="11022330" y="781050"/>
                    <a:pt x="11022330" y="781050"/>
                    <a:pt x="11022330" y="779780"/>
                  </a:cubicBezTo>
                  <a:cubicBezTo>
                    <a:pt x="11023600" y="779780"/>
                    <a:pt x="11028680" y="777240"/>
                    <a:pt x="11028680" y="777240"/>
                  </a:cubicBezTo>
                  <a:cubicBezTo>
                    <a:pt x="11028680" y="777240"/>
                    <a:pt x="11033760" y="775970"/>
                    <a:pt x="11033760" y="774700"/>
                  </a:cubicBezTo>
                  <a:cubicBezTo>
                    <a:pt x="11033760" y="773430"/>
                    <a:pt x="11013440" y="769620"/>
                    <a:pt x="10995660" y="767080"/>
                  </a:cubicBezTo>
                  <a:cubicBezTo>
                    <a:pt x="10953750" y="760730"/>
                    <a:pt x="10783570" y="748030"/>
                    <a:pt x="10783570" y="748030"/>
                  </a:cubicBezTo>
                  <a:moveTo>
                    <a:pt x="10887710" y="802640"/>
                  </a:moveTo>
                  <a:cubicBezTo>
                    <a:pt x="11000740" y="808990"/>
                    <a:pt x="11000740" y="806450"/>
                    <a:pt x="11000740" y="806450"/>
                  </a:cubicBezTo>
                  <a:cubicBezTo>
                    <a:pt x="11000740" y="806450"/>
                    <a:pt x="11003280" y="802640"/>
                    <a:pt x="11003280" y="800100"/>
                  </a:cubicBezTo>
                  <a:cubicBezTo>
                    <a:pt x="11004550" y="797560"/>
                    <a:pt x="11007090" y="793750"/>
                    <a:pt x="11007090" y="793750"/>
                  </a:cubicBezTo>
                  <a:cubicBezTo>
                    <a:pt x="11007090" y="793750"/>
                    <a:pt x="11008360" y="793750"/>
                    <a:pt x="11008360" y="792480"/>
                  </a:cubicBezTo>
                  <a:cubicBezTo>
                    <a:pt x="11008360" y="791210"/>
                    <a:pt x="10991850" y="787400"/>
                    <a:pt x="10980420" y="787400"/>
                  </a:cubicBezTo>
                  <a:cubicBezTo>
                    <a:pt x="10958830" y="787400"/>
                    <a:pt x="10887710" y="802640"/>
                    <a:pt x="10887710" y="802640"/>
                  </a:cubicBezTo>
                  <a:moveTo>
                    <a:pt x="11008360" y="792480"/>
                  </a:moveTo>
                  <a:cubicBezTo>
                    <a:pt x="11008360" y="792480"/>
                    <a:pt x="11012170" y="788670"/>
                    <a:pt x="11012170" y="788670"/>
                  </a:cubicBezTo>
                  <a:cubicBezTo>
                    <a:pt x="11012170" y="788670"/>
                    <a:pt x="11008360" y="792480"/>
                    <a:pt x="11008360" y="792480"/>
                  </a:cubicBezTo>
                  <a:moveTo>
                    <a:pt x="11012170" y="788670"/>
                  </a:moveTo>
                  <a:cubicBezTo>
                    <a:pt x="11017250" y="783590"/>
                    <a:pt x="11017250" y="783590"/>
                    <a:pt x="11017250" y="783590"/>
                  </a:cubicBezTo>
                  <a:cubicBezTo>
                    <a:pt x="11017250" y="783590"/>
                    <a:pt x="11012170" y="788670"/>
                    <a:pt x="11012170" y="788670"/>
                  </a:cubicBezTo>
                  <a:moveTo>
                    <a:pt x="11017250" y="783590"/>
                  </a:moveTo>
                  <a:cubicBezTo>
                    <a:pt x="11022330" y="781050"/>
                    <a:pt x="11022330" y="781050"/>
                    <a:pt x="11022330" y="781050"/>
                  </a:cubicBezTo>
                  <a:cubicBezTo>
                    <a:pt x="11022330" y="781050"/>
                    <a:pt x="11017250" y="783590"/>
                    <a:pt x="11017250" y="783590"/>
                  </a:cubicBezTo>
                  <a:moveTo>
                    <a:pt x="11033760" y="774700"/>
                  </a:moveTo>
                  <a:cubicBezTo>
                    <a:pt x="11033760" y="774700"/>
                    <a:pt x="11035030" y="774700"/>
                    <a:pt x="11035030" y="774700"/>
                  </a:cubicBezTo>
                  <a:cubicBezTo>
                    <a:pt x="11035030" y="774700"/>
                    <a:pt x="11033760" y="774700"/>
                    <a:pt x="11033760" y="774700"/>
                  </a:cubicBezTo>
                  <a:moveTo>
                    <a:pt x="11035030" y="774700"/>
                  </a:moveTo>
                  <a:cubicBezTo>
                    <a:pt x="11041380" y="772160"/>
                    <a:pt x="11041380" y="772160"/>
                    <a:pt x="11041380" y="772160"/>
                  </a:cubicBezTo>
                  <a:cubicBezTo>
                    <a:pt x="11041380" y="772160"/>
                    <a:pt x="11035030" y="774700"/>
                    <a:pt x="11035030" y="774700"/>
                  </a:cubicBezTo>
                  <a:moveTo>
                    <a:pt x="11041380" y="772160"/>
                  </a:moveTo>
                  <a:cubicBezTo>
                    <a:pt x="11047730" y="772160"/>
                    <a:pt x="11041380" y="772160"/>
                    <a:pt x="11041380" y="772160"/>
                  </a:cubicBezTo>
                  <a:moveTo>
                    <a:pt x="11047730" y="772160"/>
                  </a:moveTo>
                  <a:cubicBezTo>
                    <a:pt x="11049000" y="772160"/>
                    <a:pt x="11049000" y="772160"/>
                    <a:pt x="11049000" y="772160"/>
                  </a:cubicBezTo>
                  <a:cubicBezTo>
                    <a:pt x="11049000" y="772160"/>
                    <a:pt x="11047730" y="772160"/>
                    <a:pt x="11047730" y="772160"/>
                  </a:cubicBezTo>
                  <a:moveTo>
                    <a:pt x="11122660" y="1104900"/>
                  </a:moveTo>
                  <a:cubicBezTo>
                    <a:pt x="11291570" y="1144270"/>
                    <a:pt x="11291570" y="1144270"/>
                    <a:pt x="11291570" y="1144270"/>
                  </a:cubicBezTo>
                  <a:cubicBezTo>
                    <a:pt x="11291570" y="1144270"/>
                    <a:pt x="11296650" y="1145540"/>
                    <a:pt x="11299190" y="1145540"/>
                  </a:cubicBezTo>
                  <a:cubicBezTo>
                    <a:pt x="11300460" y="1145540"/>
                    <a:pt x="11301730" y="1146810"/>
                    <a:pt x="11301730" y="1146810"/>
                  </a:cubicBezTo>
                  <a:cubicBezTo>
                    <a:pt x="11303000" y="1145540"/>
                    <a:pt x="11287760" y="1137920"/>
                    <a:pt x="11277600" y="1132840"/>
                  </a:cubicBezTo>
                  <a:cubicBezTo>
                    <a:pt x="11261090" y="1123950"/>
                    <a:pt x="11233150" y="1111250"/>
                    <a:pt x="11212830" y="1103630"/>
                  </a:cubicBezTo>
                  <a:cubicBezTo>
                    <a:pt x="11196320" y="1097280"/>
                    <a:pt x="11179810" y="1092200"/>
                    <a:pt x="11164570" y="1088390"/>
                  </a:cubicBezTo>
                  <a:cubicBezTo>
                    <a:pt x="11151870" y="1084580"/>
                    <a:pt x="11129010" y="1079500"/>
                    <a:pt x="11129010" y="1079500"/>
                  </a:cubicBezTo>
                  <a:cubicBezTo>
                    <a:pt x="11129010" y="1079500"/>
                    <a:pt x="11129010" y="1087120"/>
                    <a:pt x="11129010" y="1087120"/>
                  </a:cubicBezTo>
                  <a:cubicBezTo>
                    <a:pt x="11129010" y="1087120"/>
                    <a:pt x="11127740" y="1090930"/>
                    <a:pt x="11127740" y="1093470"/>
                  </a:cubicBezTo>
                  <a:cubicBezTo>
                    <a:pt x="11126470" y="1096010"/>
                    <a:pt x="11125200" y="1101090"/>
                    <a:pt x="11125200" y="1101090"/>
                  </a:cubicBezTo>
                  <a:cubicBezTo>
                    <a:pt x="11125200" y="1101090"/>
                    <a:pt x="11122660" y="1104900"/>
                    <a:pt x="11122660" y="1104900"/>
                  </a:cubicBezTo>
                  <a:moveTo>
                    <a:pt x="11330940" y="1162050"/>
                  </a:moveTo>
                  <a:cubicBezTo>
                    <a:pt x="11336020" y="1168400"/>
                    <a:pt x="11339830" y="1172210"/>
                    <a:pt x="11339830" y="1172210"/>
                  </a:cubicBezTo>
                  <a:cubicBezTo>
                    <a:pt x="11339830" y="1172210"/>
                    <a:pt x="11341100" y="1177290"/>
                    <a:pt x="11342370" y="1179830"/>
                  </a:cubicBezTo>
                  <a:cubicBezTo>
                    <a:pt x="11343640" y="1181100"/>
                    <a:pt x="11344910" y="1186180"/>
                    <a:pt x="11344910" y="1186180"/>
                  </a:cubicBezTo>
                  <a:cubicBezTo>
                    <a:pt x="11344910" y="1186180"/>
                    <a:pt x="11346180" y="1189990"/>
                    <a:pt x="11346180" y="1192530"/>
                  </a:cubicBezTo>
                  <a:cubicBezTo>
                    <a:pt x="11347450" y="1195070"/>
                    <a:pt x="11347450" y="1200150"/>
                    <a:pt x="11347450" y="1200150"/>
                  </a:cubicBezTo>
                  <a:cubicBezTo>
                    <a:pt x="11347450" y="1200150"/>
                    <a:pt x="11347450" y="1205230"/>
                    <a:pt x="11347450" y="1206500"/>
                  </a:cubicBezTo>
                  <a:cubicBezTo>
                    <a:pt x="11347450" y="1209040"/>
                    <a:pt x="11347450" y="1214120"/>
                    <a:pt x="11347450" y="1214120"/>
                  </a:cubicBezTo>
                  <a:cubicBezTo>
                    <a:pt x="11347450" y="1214120"/>
                    <a:pt x="11344910" y="1217930"/>
                    <a:pt x="11346180" y="1219200"/>
                  </a:cubicBezTo>
                  <a:cubicBezTo>
                    <a:pt x="11349990" y="1225550"/>
                    <a:pt x="11437620" y="1229360"/>
                    <a:pt x="11440160" y="1221740"/>
                  </a:cubicBezTo>
                  <a:cubicBezTo>
                    <a:pt x="11441430" y="1214120"/>
                    <a:pt x="11330940" y="1162050"/>
                    <a:pt x="11330940" y="1162050"/>
                  </a:cubicBezTo>
                </a:path>
              </a:pathLst>
            </a:custGeom>
            <a:solidFill>
              <a:srgbClr val="FDFBFB"/>
            </a:solidFill>
            <a:ln cap="sq">
              <a:noFill/>
              <a:prstDash val="solid"/>
              <a:miter/>
            </a:ln>
          </p:spPr>
        </p:sp>
      </p:grpSp>
      <p:grpSp>
        <p:nvGrpSpPr>
          <p:cNvPr id="8" name="Group 8"/>
          <p:cNvGrpSpPr/>
          <p:nvPr/>
        </p:nvGrpSpPr>
        <p:grpSpPr>
          <a:xfrm rot="0">
            <a:off x="14897100" y="2567940"/>
            <a:ext cx="1146810" cy="409575"/>
            <a:chOff x="0" y="0"/>
            <a:chExt cx="1529080" cy="546100"/>
          </a:xfrm>
        </p:grpSpPr>
        <p:sp>
          <p:nvSpPr>
            <p:cNvPr id="9" name="Freeform 9"/>
            <p:cNvSpPr/>
            <p:nvPr/>
          </p:nvSpPr>
          <p:spPr>
            <a:xfrm>
              <a:off x="46990" y="50800"/>
              <a:ext cx="1431290" cy="444500"/>
            </a:xfrm>
            <a:custGeom>
              <a:avLst/>
              <a:gdLst/>
              <a:ahLst/>
              <a:cxnLst/>
              <a:rect l="l" t="t" r="r" b="b"/>
              <a:pathLst>
                <a:path w="1431290" h="444500">
                  <a:moveTo>
                    <a:pt x="1346200" y="444500"/>
                  </a:moveTo>
                  <a:cubicBezTo>
                    <a:pt x="21590" y="107950"/>
                    <a:pt x="11430" y="99060"/>
                    <a:pt x="6350" y="83820"/>
                  </a:cubicBezTo>
                  <a:cubicBezTo>
                    <a:pt x="0" y="67310"/>
                    <a:pt x="3810" y="40640"/>
                    <a:pt x="13970" y="26670"/>
                  </a:cubicBezTo>
                  <a:cubicBezTo>
                    <a:pt x="24130" y="12700"/>
                    <a:pt x="48260" y="0"/>
                    <a:pt x="66040" y="0"/>
                  </a:cubicBezTo>
                  <a:cubicBezTo>
                    <a:pt x="82550" y="1270"/>
                    <a:pt x="106680" y="15240"/>
                    <a:pt x="115570" y="29210"/>
                  </a:cubicBezTo>
                  <a:cubicBezTo>
                    <a:pt x="125730" y="43180"/>
                    <a:pt x="127000" y="71120"/>
                    <a:pt x="120650" y="86360"/>
                  </a:cubicBezTo>
                  <a:cubicBezTo>
                    <a:pt x="114300" y="102870"/>
                    <a:pt x="92710" y="119380"/>
                    <a:pt x="74930" y="123190"/>
                  </a:cubicBezTo>
                  <a:cubicBezTo>
                    <a:pt x="58420" y="125730"/>
                    <a:pt x="31750" y="118110"/>
                    <a:pt x="20320" y="105410"/>
                  </a:cubicBezTo>
                  <a:cubicBezTo>
                    <a:pt x="7620" y="93980"/>
                    <a:pt x="1270" y="66040"/>
                    <a:pt x="3810" y="50800"/>
                  </a:cubicBezTo>
                  <a:cubicBezTo>
                    <a:pt x="5080" y="36830"/>
                    <a:pt x="12700" y="24130"/>
                    <a:pt x="22860" y="16510"/>
                  </a:cubicBezTo>
                  <a:cubicBezTo>
                    <a:pt x="35560" y="6350"/>
                    <a:pt x="48260" y="2540"/>
                    <a:pt x="78740" y="2540"/>
                  </a:cubicBezTo>
                  <a:cubicBezTo>
                    <a:pt x="227330" y="1270"/>
                    <a:pt x="1245870" y="252730"/>
                    <a:pt x="1375410" y="308610"/>
                  </a:cubicBezTo>
                  <a:cubicBezTo>
                    <a:pt x="1400810" y="320040"/>
                    <a:pt x="1408430" y="323850"/>
                    <a:pt x="1417320" y="336550"/>
                  </a:cubicBezTo>
                  <a:cubicBezTo>
                    <a:pt x="1426210" y="347980"/>
                    <a:pt x="1431290" y="368300"/>
                    <a:pt x="1430020" y="383540"/>
                  </a:cubicBezTo>
                  <a:cubicBezTo>
                    <a:pt x="1428750" y="398780"/>
                    <a:pt x="1419860" y="417830"/>
                    <a:pt x="1408430" y="427990"/>
                  </a:cubicBezTo>
                  <a:cubicBezTo>
                    <a:pt x="1394460" y="439420"/>
                    <a:pt x="1346200" y="444500"/>
                    <a:pt x="1346200" y="444500"/>
                  </a:cubicBezTo>
                </a:path>
              </a:pathLst>
            </a:custGeom>
            <a:solidFill>
              <a:srgbClr val="FDFBFB"/>
            </a:solidFill>
            <a:ln cap="sq">
              <a:noFill/>
              <a:prstDash val="solid"/>
              <a:miter/>
            </a:ln>
          </p:spPr>
        </p:sp>
      </p:grpSp>
      <p:grpSp>
        <p:nvGrpSpPr>
          <p:cNvPr id="10" name="Group 10"/>
          <p:cNvGrpSpPr/>
          <p:nvPr/>
        </p:nvGrpSpPr>
        <p:grpSpPr>
          <a:xfrm rot="0">
            <a:off x="8639175" y="1620202"/>
            <a:ext cx="8875395" cy="1977390"/>
            <a:chOff x="0" y="0"/>
            <a:chExt cx="11833860" cy="2636520"/>
          </a:xfrm>
        </p:grpSpPr>
        <p:sp>
          <p:nvSpPr>
            <p:cNvPr id="11" name="Freeform 11"/>
            <p:cNvSpPr/>
            <p:nvPr/>
          </p:nvSpPr>
          <p:spPr>
            <a:xfrm>
              <a:off x="48260" y="33020"/>
              <a:ext cx="11734799" cy="2555240"/>
            </a:xfrm>
            <a:custGeom>
              <a:avLst/>
              <a:gdLst/>
              <a:ahLst/>
              <a:cxnLst/>
              <a:rect l="l" t="t" r="r" b="b"/>
              <a:pathLst>
                <a:path w="11734799" h="2555240">
                  <a:moveTo>
                    <a:pt x="6512560" y="1280160"/>
                  </a:moveTo>
                  <a:cubicBezTo>
                    <a:pt x="7383779" y="1196340"/>
                    <a:pt x="7683500" y="1186180"/>
                    <a:pt x="7975600" y="1186180"/>
                  </a:cubicBezTo>
                  <a:cubicBezTo>
                    <a:pt x="8282940" y="1187450"/>
                    <a:pt x="8553450" y="1200150"/>
                    <a:pt x="8926829" y="1220470"/>
                  </a:cubicBezTo>
                  <a:cubicBezTo>
                    <a:pt x="9460229" y="1248410"/>
                    <a:pt x="10712450" y="1316990"/>
                    <a:pt x="10872470" y="1357630"/>
                  </a:cubicBezTo>
                  <a:cubicBezTo>
                    <a:pt x="10895329" y="1363980"/>
                    <a:pt x="10901679" y="1365250"/>
                    <a:pt x="10910570" y="1375410"/>
                  </a:cubicBezTo>
                  <a:cubicBezTo>
                    <a:pt x="10922000" y="1386840"/>
                    <a:pt x="10929620" y="1413510"/>
                    <a:pt x="10927079" y="1428750"/>
                  </a:cubicBezTo>
                  <a:cubicBezTo>
                    <a:pt x="10925810" y="1442720"/>
                    <a:pt x="10915650" y="1457960"/>
                    <a:pt x="10905490" y="1465580"/>
                  </a:cubicBezTo>
                  <a:cubicBezTo>
                    <a:pt x="10894060" y="1473200"/>
                    <a:pt x="10886440" y="1477010"/>
                    <a:pt x="10864850" y="1478280"/>
                  </a:cubicBezTo>
                  <a:cubicBezTo>
                    <a:pt x="10775950" y="1483360"/>
                    <a:pt x="10403840" y="1383030"/>
                    <a:pt x="10195560" y="1346200"/>
                  </a:cubicBezTo>
                  <a:cubicBezTo>
                    <a:pt x="10013950" y="1313180"/>
                    <a:pt x="9831070" y="1285240"/>
                    <a:pt x="9682479" y="1264920"/>
                  </a:cubicBezTo>
                  <a:cubicBezTo>
                    <a:pt x="9566910" y="1248410"/>
                    <a:pt x="9484360" y="1234440"/>
                    <a:pt x="9375139" y="1229360"/>
                  </a:cubicBezTo>
                  <a:cubicBezTo>
                    <a:pt x="9251950" y="1224280"/>
                    <a:pt x="9036050" y="1257300"/>
                    <a:pt x="8976360" y="1240790"/>
                  </a:cubicBezTo>
                  <a:cubicBezTo>
                    <a:pt x="8957310" y="1234440"/>
                    <a:pt x="8949689" y="1228090"/>
                    <a:pt x="8942070" y="1217930"/>
                  </a:cubicBezTo>
                  <a:cubicBezTo>
                    <a:pt x="8934450" y="1207770"/>
                    <a:pt x="8929370" y="1191260"/>
                    <a:pt x="8930639" y="1178560"/>
                  </a:cubicBezTo>
                  <a:cubicBezTo>
                    <a:pt x="8931910" y="1165860"/>
                    <a:pt x="8939529" y="1150620"/>
                    <a:pt x="8948420" y="1143000"/>
                  </a:cubicBezTo>
                  <a:cubicBezTo>
                    <a:pt x="8958579" y="1134110"/>
                    <a:pt x="8966200" y="1127760"/>
                    <a:pt x="8986520" y="1126490"/>
                  </a:cubicBezTo>
                  <a:cubicBezTo>
                    <a:pt x="9063989" y="1120140"/>
                    <a:pt x="9377679" y="1230630"/>
                    <a:pt x="9559289" y="1262380"/>
                  </a:cubicBezTo>
                  <a:cubicBezTo>
                    <a:pt x="9719310" y="1290320"/>
                    <a:pt x="9925050" y="1294130"/>
                    <a:pt x="10016489" y="1314450"/>
                  </a:cubicBezTo>
                  <a:cubicBezTo>
                    <a:pt x="10057129" y="1323340"/>
                    <a:pt x="10081260" y="1332230"/>
                    <a:pt x="10101579" y="1343660"/>
                  </a:cubicBezTo>
                  <a:cubicBezTo>
                    <a:pt x="10116820" y="1352550"/>
                    <a:pt x="10128250" y="1358900"/>
                    <a:pt x="10134600" y="1371600"/>
                  </a:cubicBezTo>
                  <a:cubicBezTo>
                    <a:pt x="10140950" y="1385570"/>
                    <a:pt x="10143489" y="1412240"/>
                    <a:pt x="10135870" y="1427480"/>
                  </a:cubicBezTo>
                  <a:cubicBezTo>
                    <a:pt x="10128250" y="1441450"/>
                    <a:pt x="10114279" y="1452880"/>
                    <a:pt x="10091420" y="1460500"/>
                  </a:cubicBezTo>
                  <a:cubicBezTo>
                    <a:pt x="10041889" y="1475740"/>
                    <a:pt x="9951720" y="1459230"/>
                    <a:pt x="9831070" y="1454150"/>
                  </a:cubicBezTo>
                  <a:cubicBezTo>
                    <a:pt x="9552939" y="1440180"/>
                    <a:pt x="8825229" y="1367790"/>
                    <a:pt x="8448039" y="1356360"/>
                  </a:cubicBezTo>
                  <a:cubicBezTo>
                    <a:pt x="8185150" y="1347470"/>
                    <a:pt x="7910829" y="1346200"/>
                    <a:pt x="7781289" y="1360170"/>
                  </a:cubicBezTo>
                  <a:cubicBezTo>
                    <a:pt x="7726679" y="1366520"/>
                    <a:pt x="7691120" y="1385570"/>
                    <a:pt x="7665720" y="1385570"/>
                  </a:cubicBezTo>
                  <a:cubicBezTo>
                    <a:pt x="7654289" y="1385570"/>
                    <a:pt x="7646670" y="1384300"/>
                    <a:pt x="7639050" y="1379220"/>
                  </a:cubicBezTo>
                  <a:cubicBezTo>
                    <a:pt x="7627620" y="1372870"/>
                    <a:pt x="7614920" y="1360170"/>
                    <a:pt x="7611110" y="1347470"/>
                  </a:cubicBezTo>
                  <a:cubicBezTo>
                    <a:pt x="7606029" y="1336040"/>
                    <a:pt x="7606029" y="1318260"/>
                    <a:pt x="7609839" y="1305560"/>
                  </a:cubicBezTo>
                  <a:cubicBezTo>
                    <a:pt x="7614920" y="1294130"/>
                    <a:pt x="7627620" y="1280160"/>
                    <a:pt x="7637779" y="1273810"/>
                  </a:cubicBezTo>
                  <a:cubicBezTo>
                    <a:pt x="7646670" y="1268730"/>
                    <a:pt x="7651750" y="1266190"/>
                    <a:pt x="7665720" y="1267460"/>
                  </a:cubicBezTo>
                  <a:cubicBezTo>
                    <a:pt x="7705089" y="1271270"/>
                    <a:pt x="7797800" y="1342390"/>
                    <a:pt x="7890510" y="1375410"/>
                  </a:cubicBezTo>
                  <a:cubicBezTo>
                    <a:pt x="8027670" y="1424940"/>
                    <a:pt x="8190229" y="1460500"/>
                    <a:pt x="8416289" y="1504950"/>
                  </a:cubicBezTo>
                  <a:cubicBezTo>
                    <a:pt x="8815070" y="1582420"/>
                    <a:pt x="9954260" y="1691640"/>
                    <a:pt x="10088879" y="1752600"/>
                  </a:cubicBezTo>
                  <a:cubicBezTo>
                    <a:pt x="10109200" y="1762760"/>
                    <a:pt x="10114279" y="1769110"/>
                    <a:pt x="10120629" y="1780540"/>
                  </a:cubicBezTo>
                  <a:cubicBezTo>
                    <a:pt x="10125710" y="1791970"/>
                    <a:pt x="10128250" y="1809750"/>
                    <a:pt x="10125710" y="1822450"/>
                  </a:cubicBezTo>
                  <a:cubicBezTo>
                    <a:pt x="10123170" y="1835150"/>
                    <a:pt x="10113010" y="1849120"/>
                    <a:pt x="10101579" y="1856740"/>
                  </a:cubicBezTo>
                  <a:cubicBezTo>
                    <a:pt x="10091420" y="1864360"/>
                    <a:pt x="10083800" y="1866900"/>
                    <a:pt x="10060939" y="1868170"/>
                  </a:cubicBezTo>
                  <a:cubicBezTo>
                    <a:pt x="9952989" y="1870710"/>
                    <a:pt x="9398000" y="1736090"/>
                    <a:pt x="9103360" y="1682750"/>
                  </a:cubicBezTo>
                  <a:cubicBezTo>
                    <a:pt x="8851900" y="1638300"/>
                    <a:pt x="8495029" y="1616710"/>
                    <a:pt x="8401050" y="1568450"/>
                  </a:cubicBezTo>
                  <a:cubicBezTo>
                    <a:pt x="8371839" y="1553210"/>
                    <a:pt x="8357870" y="1537970"/>
                    <a:pt x="8354060" y="1518920"/>
                  </a:cubicBezTo>
                  <a:cubicBezTo>
                    <a:pt x="8348979" y="1503680"/>
                    <a:pt x="8357870" y="1478280"/>
                    <a:pt x="8368029" y="1465580"/>
                  </a:cubicBezTo>
                  <a:cubicBezTo>
                    <a:pt x="8376920" y="1455420"/>
                    <a:pt x="8389620" y="1451610"/>
                    <a:pt x="8406129" y="1447800"/>
                  </a:cubicBezTo>
                  <a:cubicBezTo>
                    <a:pt x="8436610" y="1440180"/>
                    <a:pt x="8482329" y="1443990"/>
                    <a:pt x="8543289" y="1443990"/>
                  </a:cubicBezTo>
                  <a:cubicBezTo>
                    <a:pt x="8665210" y="1445260"/>
                    <a:pt x="8898889" y="1455420"/>
                    <a:pt x="9099550" y="1465580"/>
                  </a:cubicBezTo>
                  <a:cubicBezTo>
                    <a:pt x="9338310" y="1478280"/>
                    <a:pt x="9597389" y="1506220"/>
                    <a:pt x="9879329" y="1520190"/>
                  </a:cubicBezTo>
                  <a:cubicBezTo>
                    <a:pt x="10212070" y="1537970"/>
                    <a:pt x="10853420" y="1534160"/>
                    <a:pt x="10966450" y="1558290"/>
                  </a:cubicBezTo>
                  <a:cubicBezTo>
                    <a:pt x="10988039" y="1563370"/>
                    <a:pt x="10995660" y="1564640"/>
                    <a:pt x="11004550" y="1573530"/>
                  </a:cubicBezTo>
                  <a:cubicBezTo>
                    <a:pt x="11013439" y="1582420"/>
                    <a:pt x="11021060" y="1597660"/>
                    <a:pt x="11022329" y="1610360"/>
                  </a:cubicBezTo>
                  <a:cubicBezTo>
                    <a:pt x="11023600" y="1623060"/>
                    <a:pt x="11018520" y="1639570"/>
                    <a:pt x="11010900" y="1649730"/>
                  </a:cubicBezTo>
                  <a:cubicBezTo>
                    <a:pt x="11003279" y="1659890"/>
                    <a:pt x="10996929" y="1668780"/>
                    <a:pt x="10976610" y="1672590"/>
                  </a:cubicBezTo>
                  <a:cubicBezTo>
                    <a:pt x="10880089" y="1691640"/>
                    <a:pt x="10340339" y="1545590"/>
                    <a:pt x="10078720" y="1501140"/>
                  </a:cubicBezTo>
                  <a:cubicBezTo>
                    <a:pt x="9876789" y="1466850"/>
                    <a:pt x="9726929" y="1441450"/>
                    <a:pt x="9542779" y="1421130"/>
                  </a:cubicBezTo>
                  <a:cubicBezTo>
                    <a:pt x="9344660" y="1398270"/>
                    <a:pt x="9013189" y="1400810"/>
                    <a:pt x="8926829" y="1372870"/>
                  </a:cubicBezTo>
                  <a:cubicBezTo>
                    <a:pt x="8901429" y="1363980"/>
                    <a:pt x="8890000" y="1356360"/>
                    <a:pt x="8882379" y="1343660"/>
                  </a:cubicBezTo>
                  <a:cubicBezTo>
                    <a:pt x="8874760" y="1332230"/>
                    <a:pt x="8873489" y="1314450"/>
                    <a:pt x="8876029" y="1303020"/>
                  </a:cubicBezTo>
                  <a:cubicBezTo>
                    <a:pt x="8877300" y="1294130"/>
                    <a:pt x="8879839" y="1285240"/>
                    <a:pt x="8887460" y="1278890"/>
                  </a:cubicBezTo>
                  <a:cubicBezTo>
                    <a:pt x="8897620" y="1268730"/>
                    <a:pt x="8909050" y="1263650"/>
                    <a:pt x="8936989" y="1258570"/>
                  </a:cubicBezTo>
                  <a:cubicBezTo>
                    <a:pt x="9067800" y="1235710"/>
                    <a:pt x="9865360" y="1306830"/>
                    <a:pt x="10101579" y="1315720"/>
                  </a:cubicBezTo>
                  <a:cubicBezTo>
                    <a:pt x="10205720" y="1319530"/>
                    <a:pt x="10262870" y="1325880"/>
                    <a:pt x="10325100" y="1320800"/>
                  </a:cubicBezTo>
                  <a:cubicBezTo>
                    <a:pt x="10370820" y="1318260"/>
                    <a:pt x="10415270" y="1296670"/>
                    <a:pt x="10443210" y="1299210"/>
                  </a:cubicBezTo>
                  <a:cubicBezTo>
                    <a:pt x="10459720" y="1301750"/>
                    <a:pt x="10472420" y="1306830"/>
                    <a:pt x="10482579" y="1315720"/>
                  </a:cubicBezTo>
                  <a:cubicBezTo>
                    <a:pt x="10491470" y="1324610"/>
                    <a:pt x="10499089" y="1339850"/>
                    <a:pt x="10500360" y="1352550"/>
                  </a:cubicBezTo>
                  <a:cubicBezTo>
                    <a:pt x="10501629" y="1366520"/>
                    <a:pt x="10497820" y="1383030"/>
                    <a:pt x="10490200" y="1393190"/>
                  </a:cubicBezTo>
                  <a:cubicBezTo>
                    <a:pt x="10480039" y="1405890"/>
                    <a:pt x="10466070" y="1416050"/>
                    <a:pt x="10440670" y="1418590"/>
                  </a:cubicBezTo>
                  <a:cubicBezTo>
                    <a:pt x="10350500" y="1427480"/>
                    <a:pt x="10044429" y="1305560"/>
                    <a:pt x="9831070" y="1258570"/>
                  </a:cubicBezTo>
                  <a:cubicBezTo>
                    <a:pt x="9599929" y="1207770"/>
                    <a:pt x="9281160" y="1154430"/>
                    <a:pt x="9102089" y="1127760"/>
                  </a:cubicBezTo>
                  <a:cubicBezTo>
                    <a:pt x="8999220" y="1111250"/>
                    <a:pt x="8902700" y="1111250"/>
                    <a:pt x="8856979" y="1096010"/>
                  </a:cubicBezTo>
                  <a:cubicBezTo>
                    <a:pt x="8837929" y="1090930"/>
                    <a:pt x="8827770" y="1085850"/>
                    <a:pt x="8820150" y="1075690"/>
                  </a:cubicBezTo>
                  <a:cubicBezTo>
                    <a:pt x="8811260" y="1065530"/>
                    <a:pt x="8804910" y="1049020"/>
                    <a:pt x="8804910" y="1035050"/>
                  </a:cubicBezTo>
                  <a:cubicBezTo>
                    <a:pt x="8806179" y="1022350"/>
                    <a:pt x="8812529" y="1005840"/>
                    <a:pt x="8821420" y="995680"/>
                  </a:cubicBezTo>
                  <a:cubicBezTo>
                    <a:pt x="8830310" y="985520"/>
                    <a:pt x="8841739" y="979170"/>
                    <a:pt x="8860789" y="976630"/>
                  </a:cubicBezTo>
                  <a:cubicBezTo>
                    <a:pt x="8906510" y="970280"/>
                    <a:pt x="8995410" y="1009650"/>
                    <a:pt x="9108439" y="1027430"/>
                  </a:cubicBezTo>
                  <a:cubicBezTo>
                    <a:pt x="9342120" y="1061720"/>
                    <a:pt x="9906000" y="1108710"/>
                    <a:pt x="10193020" y="1132840"/>
                  </a:cubicBezTo>
                  <a:cubicBezTo>
                    <a:pt x="10379710" y="1148080"/>
                    <a:pt x="10595610" y="1140460"/>
                    <a:pt x="10659110" y="1164590"/>
                  </a:cubicBezTo>
                  <a:cubicBezTo>
                    <a:pt x="10678160" y="1172210"/>
                    <a:pt x="10684510" y="1179830"/>
                    <a:pt x="10690860" y="1189990"/>
                  </a:cubicBezTo>
                  <a:cubicBezTo>
                    <a:pt x="10697210" y="1201420"/>
                    <a:pt x="10699750" y="1217930"/>
                    <a:pt x="10698479" y="1230630"/>
                  </a:cubicBezTo>
                  <a:cubicBezTo>
                    <a:pt x="10695939" y="1243330"/>
                    <a:pt x="10687050" y="1257300"/>
                    <a:pt x="10676889" y="1264920"/>
                  </a:cubicBezTo>
                  <a:cubicBezTo>
                    <a:pt x="10666729" y="1273810"/>
                    <a:pt x="10660379" y="1275080"/>
                    <a:pt x="10637520" y="1277620"/>
                  </a:cubicBezTo>
                  <a:cubicBezTo>
                    <a:pt x="10471150" y="1290320"/>
                    <a:pt x="9107170" y="1052830"/>
                    <a:pt x="8578850" y="1003300"/>
                  </a:cubicBezTo>
                  <a:cubicBezTo>
                    <a:pt x="8251189" y="972820"/>
                    <a:pt x="8030210" y="966470"/>
                    <a:pt x="7780020" y="961390"/>
                  </a:cubicBezTo>
                  <a:cubicBezTo>
                    <a:pt x="7556499" y="956310"/>
                    <a:pt x="7364729" y="955040"/>
                    <a:pt x="7147560" y="965200"/>
                  </a:cubicBezTo>
                  <a:cubicBezTo>
                    <a:pt x="6916420" y="976630"/>
                    <a:pt x="6582410" y="1012190"/>
                    <a:pt x="6431279" y="1032510"/>
                  </a:cubicBezTo>
                  <a:cubicBezTo>
                    <a:pt x="6361429" y="1041400"/>
                    <a:pt x="6304279" y="1066800"/>
                    <a:pt x="6276340" y="1060450"/>
                  </a:cubicBezTo>
                  <a:cubicBezTo>
                    <a:pt x="6264909" y="1057910"/>
                    <a:pt x="6259829" y="1051560"/>
                    <a:pt x="6254749" y="1043940"/>
                  </a:cubicBezTo>
                  <a:cubicBezTo>
                    <a:pt x="6247129" y="1033780"/>
                    <a:pt x="6240779" y="1017270"/>
                    <a:pt x="6240779" y="1004570"/>
                  </a:cubicBezTo>
                  <a:cubicBezTo>
                    <a:pt x="6242049" y="990600"/>
                    <a:pt x="6248399" y="975360"/>
                    <a:pt x="6257290" y="966470"/>
                  </a:cubicBezTo>
                  <a:cubicBezTo>
                    <a:pt x="6266179" y="956310"/>
                    <a:pt x="6272529" y="953770"/>
                    <a:pt x="6295390" y="948690"/>
                  </a:cubicBezTo>
                  <a:cubicBezTo>
                    <a:pt x="6445249" y="910590"/>
                    <a:pt x="7938770" y="831850"/>
                    <a:pt x="8094979" y="853440"/>
                  </a:cubicBezTo>
                  <a:cubicBezTo>
                    <a:pt x="8117839" y="857250"/>
                    <a:pt x="8124189" y="858520"/>
                    <a:pt x="8134349" y="867410"/>
                  </a:cubicBezTo>
                  <a:cubicBezTo>
                    <a:pt x="8145779" y="878840"/>
                    <a:pt x="8155939" y="902970"/>
                    <a:pt x="8155939" y="918210"/>
                  </a:cubicBezTo>
                  <a:cubicBezTo>
                    <a:pt x="8155939" y="932180"/>
                    <a:pt x="8147049" y="947420"/>
                    <a:pt x="8136889" y="956310"/>
                  </a:cubicBezTo>
                  <a:cubicBezTo>
                    <a:pt x="8127999" y="965200"/>
                    <a:pt x="8121649" y="969010"/>
                    <a:pt x="8098789" y="972820"/>
                  </a:cubicBezTo>
                  <a:cubicBezTo>
                    <a:pt x="7934960" y="1002030"/>
                    <a:pt x="6610349" y="887730"/>
                    <a:pt x="6075679" y="877570"/>
                  </a:cubicBezTo>
                  <a:cubicBezTo>
                    <a:pt x="5723889" y="871220"/>
                    <a:pt x="5473699" y="873760"/>
                    <a:pt x="5203189" y="885190"/>
                  </a:cubicBezTo>
                  <a:cubicBezTo>
                    <a:pt x="4966970" y="894080"/>
                    <a:pt x="4762499" y="911860"/>
                    <a:pt x="4540249" y="933450"/>
                  </a:cubicBezTo>
                  <a:cubicBezTo>
                    <a:pt x="4316729" y="953770"/>
                    <a:pt x="3956049" y="1016000"/>
                    <a:pt x="3867149" y="1008380"/>
                  </a:cubicBezTo>
                  <a:cubicBezTo>
                    <a:pt x="3844289" y="1007110"/>
                    <a:pt x="3836670" y="1005840"/>
                    <a:pt x="3825239" y="996950"/>
                  </a:cubicBezTo>
                  <a:cubicBezTo>
                    <a:pt x="3813809" y="986790"/>
                    <a:pt x="3802379" y="961390"/>
                    <a:pt x="3801109" y="946150"/>
                  </a:cubicBezTo>
                  <a:cubicBezTo>
                    <a:pt x="3801109" y="932180"/>
                    <a:pt x="3808729" y="915670"/>
                    <a:pt x="3818889" y="906780"/>
                  </a:cubicBezTo>
                  <a:cubicBezTo>
                    <a:pt x="3827779" y="896620"/>
                    <a:pt x="3839209" y="889000"/>
                    <a:pt x="3856989" y="887730"/>
                  </a:cubicBezTo>
                  <a:cubicBezTo>
                    <a:pt x="3896359" y="883920"/>
                    <a:pt x="3964939" y="923290"/>
                    <a:pt x="4050029" y="938530"/>
                  </a:cubicBezTo>
                  <a:cubicBezTo>
                    <a:pt x="4206239" y="966470"/>
                    <a:pt x="4645659" y="962660"/>
                    <a:pt x="4729479" y="1004570"/>
                  </a:cubicBezTo>
                  <a:cubicBezTo>
                    <a:pt x="4752339" y="1016000"/>
                    <a:pt x="4761229" y="1028700"/>
                    <a:pt x="4765039" y="1043940"/>
                  </a:cubicBezTo>
                  <a:cubicBezTo>
                    <a:pt x="4768849" y="1060450"/>
                    <a:pt x="4766309" y="1082040"/>
                    <a:pt x="4752339" y="1097280"/>
                  </a:cubicBezTo>
                  <a:cubicBezTo>
                    <a:pt x="4730749" y="1121410"/>
                    <a:pt x="4679949" y="1132840"/>
                    <a:pt x="4612639" y="1145540"/>
                  </a:cubicBezTo>
                  <a:cubicBezTo>
                    <a:pt x="4455159" y="1174750"/>
                    <a:pt x="4071620" y="1164590"/>
                    <a:pt x="3807459" y="1181100"/>
                  </a:cubicBezTo>
                  <a:cubicBezTo>
                    <a:pt x="3549649" y="1196340"/>
                    <a:pt x="3294379" y="1215390"/>
                    <a:pt x="3042919" y="1239520"/>
                  </a:cubicBezTo>
                  <a:cubicBezTo>
                    <a:pt x="2795269" y="1264920"/>
                    <a:pt x="2522219" y="1292860"/>
                    <a:pt x="2308859" y="1329690"/>
                  </a:cubicBezTo>
                  <a:cubicBezTo>
                    <a:pt x="2141219" y="1358900"/>
                    <a:pt x="1934209" y="1433830"/>
                    <a:pt x="1866899" y="1431290"/>
                  </a:cubicBezTo>
                  <a:cubicBezTo>
                    <a:pt x="1845309" y="1430020"/>
                    <a:pt x="1836419" y="1426210"/>
                    <a:pt x="1824989" y="1417320"/>
                  </a:cubicBezTo>
                  <a:cubicBezTo>
                    <a:pt x="1814829" y="1408430"/>
                    <a:pt x="1805939" y="1393190"/>
                    <a:pt x="1804669" y="1380490"/>
                  </a:cubicBezTo>
                  <a:cubicBezTo>
                    <a:pt x="1802129" y="1366520"/>
                    <a:pt x="1805939" y="1350010"/>
                    <a:pt x="1812289" y="1338580"/>
                  </a:cubicBezTo>
                  <a:cubicBezTo>
                    <a:pt x="1819909" y="1327150"/>
                    <a:pt x="1826259" y="1319530"/>
                    <a:pt x="1846579" y="1311910"/>
                  </a:cubicBezTo>
                  <a:cubicBezTo>
                    <a:pt x="1934209" y="1280160"/>
                    <a:pt x="2338069" y="1289050"/>
                    <a:pt x="2608579" y="1268730"/>
                  </a:cubicBezTo>
                  <a:cubicBezTo>
                    <a:pt x="2918459" y="1244600"/>
                    <a:pt x="3493769" y="1165860"/>
                    <a:pt x="3602989" y="1176020"/>
                  </a:cubicBezTo>
                  <a:cubicBezTo>
                    <a:pt x="3625849" y="1178560"/>
                    <a:pt x="3632199" y="1179830"/>
                    <a:pt x="3642359" y="1187450"/>
                  </a:cubicBezTo>
                  <a:cubicBezTo>
                    <a:pt x="3652520" y="1195070"/>
                    <a:pt x="3661409" y="1209040"/>
                    <a:pt x="3663949" y="1221740"/>
                  </a:cubicBezTo>
                  <a:cubicBezTo>
                    <a:pt x="3666489" y="1234440"/>
                    <a:pt x="3663949" y="1250950"/>
                    <a:pt x="3657599" y="1262380"/>
                  </a:cubicBezTo>
                  <a:cubicBezTo>
                    <a:pt x="3651249" y="1272540"/>
                    <a:pt x="3646170" y="1280160"/>
                    <a:pt x="3627120" y="1287780"/>
                  </a:cubicBezTo>
                  <a:cubicBezTo>
                    <a:pt x="3528059" y="1324610"/>
                    <a:pt x="2919729" y="1291590"/>
                    <a:pt x="2632709" y="1306830"/>
                  </a:cubicBezTo>
                  <a:cubicBezTo>
                    <a:pt x="2411729" y="1319530"/>
                    <a:pt x="2232659" y="1339850"/>
                    <a:pt x="2047239" y="1361440"/>
                  </a:cubicBezTo>
                  <a:cubicBezTo>
                    <a:pt x="1880869" y="1380490"/>
                    <a:pt x="1731009" y="1403350"/>
                    <a:pt x="1574799" y="1428750"/>
                  </a:cubicBezTo>
                  <a:cubicBezTo>
                    <a:pt x="1418589" y="1454150"/>
                    <a:pt x="1178559" y="1524000"/>
                    <a:pt x="1109979" y="1515110"/>
                  </a:cubicBezTo>
                  <a:cubicBezTo>
                    <a:pt x="1088389" y="1512570"/>
                    <a:pt x="1079499" y="1507490"/>
                    <a:pt x="1070609" y="1497330"/>
                  </a:cubicBezTo>
                  <a:cubicBezTo>
                    <a:pt x="1060449" y="1488440"/>
                    <a:pt x="1054099" y="1470660"/>
                    <a:pt x="1052829" y="1457960"/>
                  </a:cubicBezTo>
                  <a:cubicBezTo>
                    <a:pt x="1052829" y="1443990"/>
                    <a:pt x="1057909" y="1427480"/>
                    <a:pt x="1066799" y="1417320"/>
                  </a:cubicBezTo>
                  <a:cubicBezTo>
                    <a:pt x="1074419" y="1405890"/>
                    <a:pt x="1080769" y="1403350"/>
                    <a:pt x="1103629" y="1394460"/>
                  </a:cubicBezTo>
                  <a:cubicBezTo>
                    <a:pt x="1250949" y="1338580"/>
                    <a:pt x="2702559" y="1023620"/>
                    <a:pt x="2840989" y="1055370"/>
                  </a:cubicBezTo>
                  <a:cubicBezTo>
                    <a:pt x="2862579" y="1060450"/>
                    <a:pt x="2867659" y="1069340"/>
                    <a:pt x="2874009" y="1080770"/>
                  </a:cubicBezTo>
                  <a:cubicBezTo>
                    <a:pt x="2880359" y="1090930"/>
                    <a:pt x="2882899" y="1108710"/>
                    <a:pt x="2881629" y="1121410"/>
                  </a:cubicBezTo>
                  <a:cubicBezTo>
                    <a:pt x="2881629" y="1130300"/>
                    <a:pt x="2877820" y="1139190"/>
                    <a:pt x="2871470" y="1146810"/>
                  </a:cubicBezTo>
                  <a:cubicBezTo>
                    <a:pt x="2863849" y="1155700"/>
                    <a:pt x="2853689" y="1165860"/>
                    <a:pt x="2835909" y="1168400"/>
                  </a:cubicBezTo>
                  <a:cubicBezTo>
                    <a:pt x="2800349" y="1173480"/>
                    <a:pt x="2734309" y="1130300"/>
                    <a:pt x="2651759" y="1120140"/>
                  </a:cubicBezTo>
                  <a:cubicBezTo>
                    <a:pt x="2493009" y="1099820"/>
                    <a:pt x="2166619" y="1118870"/>
                    <a:pt x="1945639" y="1123950"/>
                  </a:cubicBezTo>
                  <a:cubicBezTo>
                    <a:pt x="1748789" y="1129030"/>
                    <a:pt x="1581149" y="1135380"/>
                    <a:pt x="1391919" y="1148080"/>
                  </a:cubicBezTo>
                  <a:cubicBezTo>
                    <a:pt x="1191259" y="1160780"/>
                    <a:pt x="956309" y="1178560"/>
                    <a:pt x="773429" y="1202690"/>
                  </a:cubicBezTo>
                  <a:cubicBezTo>
                    <a:pt x="627379" y="1221740"/>
                    <a:pt x="501649" y="1244600"/>
                    <a:pt x="379729" y="1271270"/>
                  </a:cubicBezTo>
                  <a:cubicBezTo>
                    <a:pt x="270509" y="1294130"/>
                    <a:pt x="128269" y="1350010"/>
                    <a:pt x="74929" y="1347470"/>
                  </a:cubicBezTo>
                  <a:cubicBezTo>
                    <a:pt x="54609" y="1346200"/>
                    <a:pt x="44449" y="1342390"/>
                    <a:pt x="34289" y="1333500"/>
                  </a:cubicBezTo>
                  <a:cubicBezTo>
                    <a:pt x="24129" y="1324610"/>
                    <a:pt x="16509" y="1309370"/>
                    <a:pt x="13969" y="1296670"/>
                  </a:cubicBezTo>
                  <a:cubicBezTo>
                    <a:pt x="12699" y="1283970"/>
                    <a:pt x="16509" y="1266190"/>
                    <a:pt x="22859" y="1256030"/>
                  </a:cubicBezTo>
                  <a:cubicBezTo>
                    <a:pt x="30479" y="1244600"/>
                    <a:pt x="43179" y="1231900"/>
                    <a:pt x="57149" y="1230630"/>
                  </a:cubicBezTo>
                  <a:cubicBezTo>
                    <a:pt x="80009" y="1228090"/>
                    <a:pt x="109219" y="1261110"/>
                    <a:pt x="148589" y="1270000"/>
                  </a:cubicBezTo>
                  <a:cubicBezTo>
                    <a:pt x="215899" y="1283970"/>
                    <a:pt x="318769" y="1275080"/>
                    <a:pt x="435609" y="1275080"/>
                  </a:cubicBezTo>
                  <a:cubicBezTo>
                    <a:pt x="615949" y="1273810"/>
                    <a:pt x="938529" y="1264920"/>
                    <a:pt x="1130299" y="1252220"/>
                  </a:cubicBezTo>
                  <a:cubicBezTo>
                    <a:pt x="1264920" y="1242060"/>
                    <a:pt x="1421129" y="1203960"/>
                    <a:pt x="1477009" y="1215390"/>
                  </a:cubicBezTo>
                  <a:cubicBezTo>
                    <a:pt x="1496059" y="1217930"/>
                    <a:pt x="1504949" y="1225550"/>
                    <a:pt x="1513840" y="1234440"/>
                  </a:cubicBezTo>
                  <a:cubicBezTo>
                    <a:pt x="1521459" y="1240790"/>
                    <a:pt x="1525269" y="1249680"/>
                    <a:pt x="1526540" y="1258570"/>
                  </a:cubicBezTo>
                  <a:cubicBezTo>
                    <a:pt x="1529079" y="1271270"/>
                    <a:pt x="1527809" y="1289050"/>
                    <a:pt x="1522729" y="1300480"/>
                  </a:cubicBezTo>
                  <a:cubicBezTo>
                    <a:pt x="1516379" y="1311910"/>
                    <a:pt x="1506219" y="1320800"/>
                    <a:pt x="1490979" y="1328420"/>
                  </a:cubicBezTo>
                  <a:cubicBezTo>
                    <a:pt x="1465579" y="1341120"/>
                    <a:pt x="1421129" y="1344930"/>
                    <a:pt x="1377949" y="1350010"/>
                  </a:cubicBezTo>
                  <a:cubicBezTo>
                    <a:pt x="1324609" y="1356360"/>
                    <a:pt x="1256029" y="1351280"/>
                    <a:pt x="1192529" y="1357630"/>
                  </a:cubicBezTo>
                  <a:cubicBezTo>
                    <a:pt x="1122679" y="1365250"/>
                    <a:pt x="1042669" y="1390650"/>
                    <a:pt x="977899" y="1397000"/>
                  </a:cubicBezTo>
                  <a:cubicBezTo>
                    <a:pt x="925829" y="1403350"/>
                    <a:pt x="862329" y="1414780"/>
                    <a:pt x="831849" y="1403350"/>
                  </a:cubicBezTo>
                  <a:cubicBezTo>
                    <a:pt x="815340" y="1395730"/>
                    <a:pt x="803909" y="1384300"/>
                    <a:pt x="798829" y="1370330"/>
                  </a:cubicBezTo>
                  <a:cubicBezTo>
                    <a:pt x="792479" y="1353820"/>
                    <a:pt x="788669" y="1329690"/>
                    <a:pt x="801369" y="1309370"/>
                  </a:cubicBezTo>
                  <a:cubicBezTo>
                    <a:pt x="826769" y="1266190"/>
                    <a:pt x="958849" y="1210310"/>
                    <a:pt x="1017269" y="1177290"/>
                  </a:cubicBezTo>
                  <a:cubicBezTo>
                    <a:pt x="1054099" y="1155700"/>
                    <a:pt x="1085849" y="1135380"/>
                    <a:pt x="1112519" y="1126490"/>
                  </a:cubicBezTo>
                  <a:cubicBezTo>
                    <a:pt x="1130299" y="1121410"/>
                    <a:pt x="1144269" y="1116330"/>
                    <a:pt x="1158240" y="1120140"/>
                  </a:cubicBezTo>
                  <a:cubicBezTo>
                    <a:pt x="1174749" y="1125220"/>
                    <a:pt x="1197609" y="1144270"/>
                    <a:pt x="1203959" y="1160780"/>
                  </a:cubicBezTo>
                  <a:cubicBezTo>
                    <a:pt x="1210309" y="1177290"/>
                    <a:pt x="1211579" y="1200150"/>
                    <a:pt x="1197609" y="1220470"/>
                  </a:cubicBezTo>
                  <a:cubicBezTo>
                    <a:pt x="1165859" y="1267460"/>
                    <a:pt x="998219" y="1325880"/>
                    <a:pt x="927099" y="1372870"/>
                  </a:cubicBezTo>
                  <a:cubicBezTo>
                    <a:pt x="875029" y="1407160"/>
                    <a:pt x="834390" y="1435100"/>
                    <a:pt x="801370" y="1470660"/>
                  </a:cubicBezTo>
                  <a:cubicBezTo>
                    <a:pt x="772159" y="1502410"/>
                    <a:pt x="740409" y="1536700"/>
                    <a:pt x="734059" y="1570990"/>
                  </a:cubicBezTo>
                  <a:cubicBezTo>
                    <a:pt x="727709" y="1601470"/>
                    <a:pt x="728979" y="1638300"/>
                    <a:pt x="753109" y="1666240"/>
                  </a:cubicBezTo>
                  <a:cubicBezTo>
                    <a:pt x="795019" y="1717040"/>
                    <a:pt x="930909" y="1743710"/>
                    <a:pt x="1043940" y="1778000"/>
                  </a:cubicBezTo>
                  <a:cubicBezTo>
                    <a:pt x="1192529" y="1823720"/>
                    <a:pt x="1404619" y="1870710"/>
                    <a:pt x="1574799" y="1899920"/>
                  </a:cubicBezTo>
                  <a:cubicBezTo>
                    <a:pt x="1729739" y="1926590"/>
                    <a:pt x="1874520" y="1940560"/>
                    <a:pt x="2024380" y="1953260"/>
                  </a:cubicBezTo>
                  <a:cubicBezTo>
                    <a:pt x="2170430" y="1964690"/>
                    <a:pt x="2307589" y="1974850"/>
                    <a:pt x="2462530" y="1976120"/>
                  </a:cubicBezTo>
                  <a:cubicBezTo>
                    <a:pt x="2635249" y="1977390"/>
                    <a:pt x="2936239" y="1934210"/>
                    <a:pt x="3009899" y="1954530"/>
                  </a:cubicBezTo>
                  <a:cubicBezTo>
                    <a:pt x="3030220" y="1959610"/>
                    <a:pt x="3037839" y="1967230"/>
                    <a:pt x="3046730" y="1977390"/>
                  </a:cubicBezTo>
                  <a:cubicBezTo>
                    <a:pt x="3054349" y="1987550"/>
                    <a:pt x="3059430" y="2005330"/>
                    <a:pt x="3058159" y="2019300"/>
                  </a:cubicBezTo>
                  <a:cubicBezTo>
                    <a:pt x="3056889" y="2032000"/>
                    <a:pt x="3049270" y="2048510"/>
                    <a:pt x="3039109" y="2057400"/>
                  </a:cubicBezTo>
                  <a:cubicBezTo>
                    <a:pt x="3030220" y="2066290"/>
                    <a:pt x="3012439" y="2077720"/>
                    <a:pt x="2999739" y="2073910"/>
                  </a:cubicBezTo>
                  <a:cubicBezTo>
                    <a:pt x="2980689" y="2068830"/>
                    <a:pt x="2979420" y="2024380"/>
                    <a:pt x="2947670" y="2000250"/>
                  </a:cubicBezTo>
                  <a:cubicBezTo>
                    <a:pt x="2875280" y="1945640"/>
                    <a:pt x="2666999" y="1892300"/>
                    <a:pt x="2512059" y="1845310"/>
                  </a:cubicBezTo>
                  <a:cubicBezTo>
                    <a:pt x="2340609" y="1793240"/>
                    <a:pt x="2131059" y="1737360"/>
                    <a:pt x="1963420" y="1703070"/>
                  </a:cubicBezTo>
                  <a:cubicBezTo>
                    <a:pt x="1823720" y="1673860"/>
                    <a:pt x="1722120" y="1658620"/>
                    <a:pt x="1574799" y="1643380"/>
                  </a:cubicBezTo>
                  <a:cubicBezTo>
                    <a:pt x="1385569" y="1621790"/>
                    <a:pt x="999490" y="1630680"/>
                    <a:pt x="920749" y="1601470"/>
                  </a:cubicBezTo>
                  <a:cubicBezTo>
                    <a:pt x="900429" y="1593850"/>
                    <a:pt x="894079" y="1584960"/>
                    <a:pt x="886459" y="1574800"/>
                  </a:cubicBezTo>
                  <a:cubicBezTo>
                    <a:pt x="881379" y="1567180"/>
                    <a:pt x="878840" y="1557020"/>
                    <a:pt x="878840" y="1548130"/>
                  </a:cubicBezTo>
                  <a:cubicBezTo>
                    <a:pt x="877569" y="1535430"/>
                    <a:pt x="882649" y="1517650"/>
                    <a:pt x="890269" y="1507490"/>
                  </a:cubicBezTo>
                  <a:cubicBezTo>
                    <a:pt x="899159" y="1496060"/>
                    <a:pt x="908049" y="1488440"/>
                    <a:pt x="927099" y="1484630"/>
                  </a:cubicBezTo>
                  <a:cubicBezTo>
                    <a:pt x="980440" y="1474470"/>
                    <a:pt x="1096009" y="1521460"/>
                    <a:pt x="1247140" y="1536700"/>
                  </a:cubicBezTo>
                  <a:cubicBezTo>
                    <a:pt x="1601470" y="1572260"/>
                    <a:pt x="2470149" y="1601470"/>
                    <a:pt x="3039109" y="1611630"/>
                  </a:cubicBezTo>
                  <a:cubicBezTo>
                    <a:pt x="3553460" y="1620520"/>
                    <a:pt x="4150360" y="1615440"/>
                    <a:pt x="4512310" y="1602740"/>
                  </a:cubicBezTo>
                  <a:cubicBezTo>
                    <a:pt x="4724399" y="1595120"/>
                    <a:pt x="4944110" y="1560830"/>
                    <a:pt x="5016499" y="1568450"/>
                  </a:cubicBezTo>
                  <a:cubicBezTo>
                    <a:pt x="5038090" y="1570990"/>
                    <a:pt x="5045710" y="1574800"/>
                    <a:pt x="5055870" y="1581150"/>
                  </a:cubicBezTo>
                  <a:cubicBezTo>
                    <a:pt x="5063490" y="1586230"/>
                    <a:pt x="5069840" y="1593850"/>
                    <a:pt x="5072379" y="1602740"/>
                  </a:cubicBezTo>
                  <a:cubicBezTo>
                    <a:pt x="5077460" y="1612900"/>
                    <a:pt x="5079999" y="1630680"/>
                    <a:pt x="5076190" y="1643380"/>
                  </a:cubicBezTo>
                  <a:cubicBezTo>
                    <a:pt x="5072379" y="1654810"/>
                    <a:pt x="5060949" y="1668780"/>
                    <a:pt x="5050790" y="1675130"/>
                  </a:cubicBezTo>
                  <a:cubicBezTo>
                    <a:pt x="5043170" y="1681480"/>
                    <a:pt x="5039360" y="1684020"/>
                    <a:pt x="5025390" y="1684020"/>
                  </a:cubicBezTo>
                  <a:cubicBezTo>
                    <a:pt x="4970779" y="1684020"/>
                    <a:pt x="4782820" y="1601470"/>
                    <a:pt x="4622799" y="1564640"/>
                  </a:cubicBezTo>
                  <a:cubicBezTo>
                    <a:pt x="4396740" y="1511300"/>
                    <a:pt x="4066540" y="1457960"/>
                    <a:pt x="3790949" y="1424940"/>
                  </a:cubicBezTo>
                  <a:cubicBezTo>
                    <a:pt x="3521710" y="1393190"/>
                    <a:pt x="3225799" y="1380490"/>
                    <a:pt x="2987040" y="1366520"/>
                  </a:cubicBezTo>
                  <a:cubicBezTo>
                    <a:pt x="2794000" y="1355090"/>
                    <a:pt x="2626359" y="1342390"/>
                    <a:pt x="2463800" y="1341120"/>
                  </a:cubicBezTo>
                  <a:cubicBezTo>
                    <a:pt x="2321559" y="1339850"/>
                    <a:pt x="2180590" y="1344930"/>
                    <a:pt x="2065020" y="1352550"/>
                  </a:cubicBezTo>
                  <a:cubicBezTo>
                    <a:pt x="1976120" y="1358900"/>
                    <a:pt x="1896109" y="1366520"/>
                    <a:pt x="1830070" y="1380490"/>
                  </a:cubicBezTo>
                  <a:cubicBezTo>
                    <a:pt x="1781809" y="1389380"/>
                    <a:pt x="1736090" y="1416050"/>
                    <a:pt x="1705609" y="1416050"/>
                  </a:cubicBezTo>
                  <a:cubicBezTo>
                    <a:pt x="1689100" y="1416050"/>
                    <a:pt x="1676400" y="1413510"/>
                    <a:pt x="1666240" y="1405890"/>
                  </a:cubicBezTo>
                  <a:cubicBezTo>
                    <a:pt x="1654809" y="1398270"/>
                    <a:pt x="1645920" y="1383030"/>
                    <a:pt x="1642109" y="1371600"/>
                  </a:cubicBezTo>
                  <a:cubicBezTo>
                    <a:pt x="1639570" y="1361440"/>
                    <a:pt x="1640840" y="1352550"/>
                    <a:pt x="1642109" y="1343660"/>
                  </a:cubicBezTo>
                  <a:cubicBezTo>
                    <a:pt x="1644650" y="1334770"/>
                    <a:pt x="1648459" y="1325880"/>
                    <a:pt x="1656080" y="1318260"/>
                  </a:cubicBezTo>
                  <a:cubicBezTo>
                    <a:pt x="1663700" y="1310640"/>
                    <a:pt x="1676400" y="1300480"/>
                    <a:pt x="1692909" y="1299210"/>
                  </a:cubicBezTo>
                  <a:cubicBezTo>
                    <a:pt x="1724659" y="1299210"/>
                    <a:pt x="1775459" y="1346200"/>
                    <a:pt x="1832609" y="1366520"/>
                  </a:cubicBezTo>
                  <a:cubicBezTo>
                    <a:pt x="1916430" y="1394460"/>
                    <a:pt x="2024380" y="1413510"/>
                    <a:pt x="2155190" y="1431290"/>
                  </a:cubicBezTo>
                  <a:cubicBezTo>
                    <a:pt x="2352040" y="1457960"/>
                    <a:pt x="2644140" y="1470660"/>
                    <a:pt x="2900680" y="1483360"/>
                  </a:cubicBezTo>
                  <a:cubicBezTo>
                    <a:pt x="3177540" y="1496060"/>
                    <a:pt x="3507740" y="1504950"/>
                    <a:pt x="3761740" y="1504950"/>
                  </a:cubicBezTo>
                  <a:cubicBezTo>
                    <a:pt x="3963670" y="1504950"/>
                    <a:pt x="4137660" y="1499870"/>
                    <a:pt x="4306570" y="1492250"/>
                  </a:cubicBezTo>
                  <a:cubicBezTo>
                    <a:pt x="4452620" y="1485900"/>
                    <a:pt x="4608830" y="1459230"/>
                    <a:pt x="4716780" y="1464310"/>
                  </a:cubicBezTo>
                  <a:cubicBezTo>
                    <a:pt x="4789170" y="1468120"/>
                    <a:pt x="4894580" y="1494790"/>
                    <a:pt x="4894580" y="1493520"/>
                  </a:cubicBezTo>
                  <a:cubicBezTo>
                    <a:pt x="4894580" y="1490980"/>
                    <a:pt x="4413249" y="1389380"/>
                    <a:pt x="4185920" y="1346200"/>
                  </a:cubicBezTo>
                  <a:cubicBezTo>
                    <a:pt x="3977640" y="1306830"/>
                    <a:pt x="3790949" y="1267460"/>
                    <a:pt x="3581399" y="1242060"/>
                  </a:cubicBezTo>
                  <a:cubicBezTo>
                    <a:pt x="3355340" y="1216660"/>
                    <a:pt x="3098800" y="1205230"/>
                    <a:pt x="2876550" y="1198880"/>
                  </a:cubicBezTo>
                  <a:cubicBezTo>
                    <a:pt x="2675890" y="1192530"/>
                    <a:pt x="2467610" y="1195070"/>
                    <a:pt x="2306320" y="1202690"/>
                  </a:cubicBezTo>
                  <a:cubicBezTo>
                    <a:pt x="2188210" y="1207770"/>
                    <a:pt x="2073910" y="1239520"/>
                    <a:pt x="1998980" y="1225550"/>
                  </a:cubicBezTo>
                  <a:cubicBezTo>
                    <a:pt x="1954530" y="1217930"/>
                    <a:pt x="1894840" y="1179830"/>
                    <a:pt x="1896110" y="1178560"/>
                  </a:cubicBezTo>
                  <a:cubicBezTo>
                    <a:pt x="1897380" y="1174750"/>
                    <a:pt x="2106930" y="1270000"/>
                    <a:pt x="2246630" y="1306830"/>
                  </a:cubicBezTo>
                  <a:cubicBezTo>
                    <a:pt x="2437130" y="1358900"/>
                    <a:pt x="2721610" y="1399540"/>
                    <a:pt x="2942590" y="1430020"/>
                  </a:cubicBezTo>
                  <a:cubicBezTo>
                    <a:pt x="3140710" y="1456690"/>
                    <a:pt x="3323590" y="1469390"/>
                    <a:pt x="3509010" y="1482090"/>
                  </a:cubicBezTo>
                  <a:cubicBezTo>
                    <a:pt x="3689349" y="1494790"/>
                    <a:pt x="3882390" y="1504950"/>
                    <a:pt x="4042410" y="1504950"/>
                  </a:cubicBezTo>
                  <a:cubicBezTo>
                    <a:pt x="4174490" y="1506220"/>
                    <a:pt x="4310380" y="1487170"/>
                    <a:pt x="4401820" y="1492250"/>
                  </a:cubicBezTo>
                  <a:cubicBezTo>
                    <a:pt x="4460240" y="1496060"/>
                    <a:pt x="4511040" y="1526540"/>
                    <a:pt x="4542790" y="1515110"/>
                  </a:cubicBezTo>
                  <a:cubicBezTo>
                    <a:pt x="4565649" y="1506220"/>
                    <a:pt x="4574540" y="1465580"/>
                    <a:pt x="4587240" y="1460500"/>
                  </a:cubicBezTo>
                  <a:cubicBezTo>
                    <a:pt x="4592320" y="1457960"/>
                    <a:pt x="4596130" y="1460500"/>
                    <a:pt x="4601210" y="1461770"/>
                  </a:cubicBezTo>
                  <a:cubicBezTo>
                    <a:pt x="4610099" y="1465580"/>
                    <a:pt x="4627880" y="1474470"/>
                    <a:pt x="4636770" y="1484630"/>
                  </a:cubicBezTo>
                  <a:cubicBezTo>
                    <a:pt x="4644390" y="1494790"/>
                    <a:pt x="4648199" y="1511300"/>
                    <a:pt x="4646930" y="1525270"/>
                  </a:cubicBezTo>
                  <a:cubicBezTo>
                    <a:pt x="4646930" y="1537970"/>
                    <a:pt x="4639310" y="1553210"/>
                    <a:pt x="4629149" y="1562100"/>
                  </a:cubicBezTo>
                  <a:cubicBezTo>
                    <a:pt x="4620260" y="1570990"/>
                    <a:pt x="4611370" y="1576070"/>
                    <a:pt x="4591049" y="1578610"/>
                  </a:cubicBezTo>
                  <a:cubicBezTo>
                    <a:pt x="4518660" y="1587500"/>
                    <a:pt x="4264660" y="1516380"/>
                    <a:pt x="4085590" y="1497330"/>
                  </a:cubicBezTo>
                  <a:cubicBezTo>
                    <a:pt x="3887470" y="1477010"/>
                    <a:pt x="3643630" y="1473200"/>
                    <a:pt x="3451860" y="1465580"/>
                  </a:cubicBezTo>
                  <a:cubicBezTo>
                    <a:pt x="3295649" y="1457960"/>
                    <a:pt x="3158490" y="1450340"/>
                    <a:pt x="3023870" y="1450340"/>
                  </a:cubicBezTo>
                  <a:cubicBezTo>
                    <a:pt x="2904490" y="1451610"/>
                    <a:pt x="2786380" y="1457960"/>
                    <a:pt x="2687320" y="1466850"/>
                  </a:cubicBezTo>
                  <a:cubicBezTo>
                    <a:pt x="2609850" y="1474470"/>
                    <a:pt x="2534920" y="1482090"/>
                    <a:pt x="2480309" y="1496060"/>
                  </a:cubicBezTo>
                  <a:cubicBezTo>
                    <a:pt x="2443480" y="1506220"/>
                    <a:pt x="2414270" y="1531620"/>
                    <a:pt x="2390140" y="1534160"/>
                  </a:cubicBezTo>
                  <a:cubicBezTo>
                    <a:pt x="2373630" y="1535430"/>
                    <a:pt x="2359659" y="1531620"/>
                    <a:pt x="2348230" y="1525270"/>
                  </a:cubicBezTo>
                  <a:cubicBezTo>
                    <a:pt x="2338070" y="1517650"/>
                    <a:pt x="2327909" y="1503680"/>
                    <a:pt x="2324100" y="1489710"/>
                  </a:cubicBezTo>
                  <a:cubicBezTo>
                    <a:pt x="2320290" y="1477010"/>
                    <a:pt x="2321559" y="1460500"/>
                    <a:pt x="2327909" y="1447800"/>
                  </a:cubicBezTo>
                  <a:cubicBezTo>
                    <a:pt x="2336800" y="1435100"/>
                    <a:pt x="2352040" y="1422400"/>
                    <a:pt x="2373630" y="1416050"/>
                  </a:cubicBezTo>
                  <a:cubicBezTo>
                    <a:pt x="2415540" y="1404620"/>
                    <a:pt x="2479040" y="1432560"/>
                    <a:pt x="2573020" y="1432560"/>
                  </a:cubicBezTo>
                  <a:cubicBezTo>
                    <a:pt x="2807970" y="1433830"/>
                    <a:pt x="3446780" y="1377950"/>
                    <a:pt x="3792220" y="1332230"/>
                  </a:cubicBezTo>
                  <a:cubicBezTo>
                    <a:pt x="4052570" y="1297940"/>
                    <a:pt x="4385310" y="1197610"/>
                    <a:pt x="4470399" y="1207770"/>
                  </a:cubicBezTo>
                  <a:cubicBezTo>
                    <a:pt x="4490720" y="1210310"/>
                    <a:pt x="4498340" y="1215390"/>
                    <a:pt x="4507230" y="1224280"/>
                  </a:cubicBezTo>
                  <a:cubicBezTo>
                    <a:pt x="4516120" y="1233170"/>
                    <a:pt x="4523740" y="1248410"/>
                    <a:pt x="4523740" y="1261110"/>
                  </a:cubicBezTo>
                  <a:cubicBezTo>
                    <a:pt x="4525010" y="1273810"/>
                    <a:pt x="4519930" y="1290320"/>
                    <a:pt x="4512310" y="1300480"/>
                  </a:cubicBezTo>
                  <a:cubicBezTo>
                    <a:pt x="4503420" y="1310640"/>
                    <a:pt x="4491990" y="1322070"/>
                    <a:pt x="4476749" y="1320800"/>
                  </a:cubicBezTo>
                  <a:cubicBezTo>
                    <a:pt x="4450080" y="1319530"/>
                    <a:pt x="4417060" y="1262380"/>
                    <a:pt x="4367530" y="1240790"/>
                  </a:cubicBezTo>
                  <a:cubicBezTo>
                    <a:pt x="4283710" y="1206500"/>
                    <a:pt x="4147820" y="1198880"/>
                    <a:pt x="4005580" y="1181100"/>
                  </a:cubicBezTo>
                  <a:cubicBezTo>
                    <a:pt x="3802380" y="1156970"/>
                    <a:pt x="3510280" y="1136650"/>
                    <a:pt x="3260090" y="1127760"/>
                  </a:cubicBezTo>
                  <a:cubicBezTo>
                    <a:pt x="3006090" y="1118870"/>
                    <a:pt x="2721609" y="1117600"/>
                    <a:pt x="2491740" y="1126490"/>
                  </a:cubicBezTo>
                  <a:cubicBezTo>
                    <a:pt x="2306320" y="1135380"/>
                    <a:pt x="2124709" y="1154430"/>
                    <a:pt x="1988820" y="1172210"/>
                  </a:cubicBezTo>
                  <a:cubicBezTo>
                    <a:pt x="1896110" y="1183640"/>
                    <a:pt x="1822450" y="1196340"/>
                    <a:pt x="1755140" y="1212850"/>
                  </a:cubicBezTo>
                  <a:cubicBezTo>
                    <a:pt x="1701800" y="1225550"/>
                    <a:pt x="1648460" y="1257300"/>
                    <a:pt x="1616710" y="1254760"/>
                  </a:cubicBezTo>
                  <a:cubicBezTo>
                    <a:pt x="1600200" y="1253490"/>
                    <a:pt x="1587500" y="1247140"/>
                    <a:pt x="1578610" y="1236980"/>
                  </a:cubicBezTo>
                  <a:cubicBezTo>
                    <a:pt x="1569720" y="1228090"/>
                    <a:pt x="1563370" y="1211580"/>
                    <a:pt x="1562100" y="1198880"/>
                  </a:cubicBezTo>
                  <a:cubicBezTo>
                    <a:pt x="1560830" y="1189990"/>
                    <a:pt x="1562100" y="1179830"/>
                    <a:pt x="1567180" y="1170940"/>
                  </a:cubicBezTo>
                  <a:cubicBezTo>
                    <a:pt x="1572260" y="1160780"/>
                    <a:pt x="1588770" y="1146810"/>
                    <a:pt x="1596390" y="1141730"/>
                  </a:cubicBezTo>
                  <a:cubicBezTo>
                    <a:pt x="1601470" y="1139190"/>
                    <a:pt x="1604010" y="1136650"/>
                    <a:pt x="1610360" y="1137920"/>
                  </a:cubicBezTo>
                  <a:cubicBezTo>
                    <a:pt x="1625600" y="1141730"/>
                    <a:pt x="1652270" y="1187450"/>
                    <a:pt x="1681480" y="1205230"/>
                  </a:cubicBezTo>
                  <a:cubicBezTo>
                    <a:pt x="1714500" y="1224280"/>
                    <a:pt x="1744980" y="1230630"/>
                    <a:pt x="1800860" y="1243330"/>
                  </a:cubicBezTo>
                  <a:cubicBezTo>
                    <a:pt x="1924050" y="1272540"/>
                    <a:pt x="2189480" y="1313180"/>
                    <a:pt x="2411730" y="1334770"/>
                  </a:cubicBezTo>
                  <a:cubicBezTo>
                    <a:pt x="2675890" y="1360170"/>
                    <a:pt x="2961640" y="1367790"/>
                    <a:pt x="3281680" y="1374140"/>
                  </a:cubicBezTo>
                  <a:cubicBezTo>
                    <a:pt x="3675380" y="1381760"/>
                    <a:pt x="4286249" y="1380490"/>
                    <a:pt x="4598670" y="1366520"/>
                  </a:cubicBezTo>
                  <a:cubicBezTo>
                    <a:pt x="4770120" y="1358900"/>
                    <a:pt x="4942840" y="1330960"/>
                    <a:pt x="4998720" y="1332230"/>
                  </a:cubicBezTo>
                  <a:cubicBezTo>
                    <a:pt x="5013960" y="1333500"/>
                    <a:pt x="5017770" y="1332230"/>
                    <a:pt x="5026660" y="1337310"/>
                  </a:cubicBezTo>
                  <a:cubicBezTo>
                    <a:pt x="5036820" y="1342390"/>
                    <a:pt x="5052060" y="1352550"/>
                    <a:pt x="5057140" y="1365250"/>
                  </a:cubicBezTo>
                  <a:cubicBezTo>
                    <a:pt x="5062220" y="1379220"/>
                    <a:pt x="5062220" y="1405890"/>
                    <a:pt x="5054599" y="1419860"/>
                  </a:cubicBezTo>
                  <a:cubicBezTo>
                    <a:pt x="5046979" y="1433830"/>
                    <a:pt x="5031740" y="1445260"/>
                    <a:pt x="5008879" y="1449070"/>
                  </a:cubicBezTo>
                  <a:cubicBezTo>
                    <a:pt x="4956810" y="1456690"/>
                    <a:pt x="4845049" y="1397000"/>
                    <a:pt x="4730749" y="1374140"/>
                  </a:cubicBezTo>
                  <a:cubicBezTo>
                    <a:pt x="4549140" y="1337310"/>
                    <a:pt x="4251960" y="1300480"/>
                    <a:pt x="4018279" y="1276350"/>
                  </a:cubicBezTo>
                  <a:cubicBezTo>
                    <a:pt x="3793490" y="1254760"/>
                    <a:pt x="3589020" y="1242060"/>
                    <a:pt x="3355340" y="1235710"/>
                  </a:cubicBezTo>
                  <a:cubicBezTo>
                    <a:pt x="3089909" y="1228090"/>
                    <a:pt x="2777490" y="1230630"/>
                    <a:pt x="2509520" y="1240790"/>
                  </a:cubicBezTo>
                  <a:cubicBezTo>
                    <a:pt x="2266950" y="1249680"/>
                    <a:pt x="2040890" y="1263650"/>
                    <a:pt x="1813560" y="1287780"/>
                  </a:cubicBezTo>
                  <a:cubicBezTo>
                    <a:pt x="1593850" y="1310640"/>
                    <a:pt x="1253490" y="1399540"/>
                    <a:pt x="1165860" y="1380490"/>
                  </a:cubicBezTo>
                  <a:cubicBezTo>
                    <a:pt x="1140460" y="1374140"/>
                    <a:pt x="1129030" y="1363980"/>
                    <a:pt x="1120140" y="1351280"/>
                  </a:cubicBezTo>
                  <a:cubicBezTo>
                    <a:pt x="1113790" y="1339850"/>
                    <a:pt x="1112520" y="1323340"/>
                    <a:pt x="1115060" y="1310640"/>
                  </a:cubicBezTo>
                  <a:cubicBezTo>
                    <a:pt x="1116330" y="1301750"/>
                    <a:pt x="1120140" y="1294130"/>
                    <a:pt x="1126490" y="1286510"/>
                  </a:cubicBezTo>
                  <a:cubicBezTo>
                    <a:pt x="1134110" y="1277620"/>
                    <a:pt x="1146810" y="1272540"/>
                    <a:pt x="1162050" y="1266190"/>
                  </a:cubicBezTo>
                  <a:cubicBezTo>
                    <a:pt x="1184910" y="1258570"/>
                    <a:pt x="1211580" y="1257300"/>
                    <a:pt x="1256030" y="1253490"/>
                  </a:cubicBezTo>
                  <a:cubicBezTo>
                    <a:pt x="1365250" y="1243330"/>
                    <a:pt x="1601470" y="1239520"/>
                    <a:pt x="1819910" y="1226820"/>
                  </a:cubicBezTo>
                  <a:cubicBezTo>
                    <a:pt x="2125980" y="1207770"/>
                    <a:pt x="2802890" y="1129030"/>
                    <a:pt x="2919730" y="1140460"/>
                  </a:cubicBezTo>
                  <a:cubicBezTo>
                    <a:pt x="2942590" y="1143000"/>
                    <a:pt x="2948940" y="1144270"/>
                    <a:pt x="2959100" y="1151890"/>
                  </a:cubicBezTo>
                  <a:cubicBezTo>
                    <a:pt x="2969260" y="1159510"/>
                    <a:pt x="2978150" y="1173480"/>
                    <a:pt x="2981960" y="1186180"/>
                  </a:cubicBezTo>
                  <a:cubicBezTo>
                    <a:pt x="2984500" y="1198880"/>
                    <a:pt x="2981960" y="1215390"/>
                    <a:pt x="2975610" y="1226820"/>
                  </a:cubicBezTo>
                  <a:cubicBezTo>
                    <a:pt x="2966720" y="1239520"/>
                    <a:pt x="2951480" y="1252220"/>
                    <a:pt x="2929890" y="1256030"/>
                  </a:cubicBezTo>
                  <a:cubicBezTo>
                    <a:pt x="2886710" y="1263650"/>
                    <a:pt x="2805430" y="1215390"/>
                    <a:pt x="2717800" y="1202690"/>
                  </a:cubicBezTo>
                  <a:cubicBezTo>
                    <a:pt x="2579370" y="1182370"/>
                    <a:pt x="2360930" y="1183640"/>
                    <a:pt x="2172970" y="1182370"/>
                  </a:cubicBezTo>
                  <a:cubicBezTo>
                    <a:pt x="1974850" y="1179830"/>
                    <a:pt x="1733550" y="1186180"/>
                    <a:pt x="1557020" y="1195070"/>
                  </a:cubicBezTo>
                  <a:cubicBezTo>
                    <a:pt x="1422400" y="1201420"/>
                    <a:pt x="1315720" y="1207770"/>
                    <a:pt x="1205230" y="1223010"/>
                  </a:cubicBezTo>
                  <a:cubicBezTo>
                    <a:pt x="1106170" y="1236980"/>
                    <a:pt x="1008380" y="1256030"/>
                    <a:pt x="925830" y="1278890"/>
                  </a:cubicBezTo>
                  <a:cubicBezTo>
                    <a:pt x="858520" y="1297940"/>
                    <a:pt x="793750" y="1319530"/>
                    <a:pt x="745490" y="1346200"/>
                  </a:cubicBezTo>
                  <a:cubicBezTo>
                    <a:pt x="708660" y="1366520"/>
                    <a:pt x="678180" y="1385570"/>
                    <a:pt x="657860" y="1414780"/>
                  </a:cubicBezTo>
                  <a:cubicBezTo>
                    <a:pt x="636270" y="1443990"/>
                    <a:pt x="627380" y="1473200"/>
                    <a:pt x="622300" y="1524000"/>
                  </a:cubicBezTo>
                  <a:cubicBezTo>
                    <a:pt x="610870" y="1630680"/>
                    <a:pt x="656590" y="1894840"/>
                    <a:pt x="679450" y="2029460"/>
                  </a:cubicBezTo>
                  <a:cubicBezTo>
                    <a:pt x="693420" y="2119630"/>
                    <a:pt x="732790" y="2208530"/>
                    <a:pt x="727710" y="2254250"/>
                  </a:cubicBezTo>
                  <a:cubicBezTo>
                    <a:pt x="725170" y="2274570"/>
                    <a:pt x="718820" y="2287270"/>
                    <a:pt x="707390" y="2297430"/>
                  </a:cubicBezTo>
                  <a:cubicBezTo>
                    <a:pt x="697230" y="2307590"/>
                    <a:pt x="679450" y="2316480"/>
                    <a:pt x="664210" y="2316480"/>
                  </a:cubicBezTo>
                  <a:cubicBezTo>
                    <a:pt x="648970" y="2317750"/>
                    <a:pt x="629920" y="2311400"/>
                    <a:pt x="618490" y="2302510"/>
                  </a:cubicBezTo>
                  <a:cubicBezTo>
                    <a:pt x="607060" y="2293620"/>
                    <a:pt x="599440" y="2283460"/>
                    <a:pt x="594360" y="2261870"/>
                  </a:cubicBezTo>
                  <a:cubicBezTo>
                    <a:pt x="580390" y="2190750"/>
                    <a:pt x="642620" y="1946910"/>
                    <a:pt x="656590" y="1789430"/>
                  </a:cubicBezTo>
                  <a:cubicBezTo>
                    <a:pt x="670560" y="1635760"/>
                    <a:pt x="662940" y="1399540"/>
                    <a:pt x="679450" y="1329690"/>
                  </a:cubicBezTo>
                  <a:cubicBezTo>
                    <a:pt x="684530" y="1308100"/>
                    <a:pt x="688340" y="1299210"/>
                    <a:pt x="695960" y="1289050"/>
                  </a:cubicBezTo>
                  <a:cubicBezTo>
                    <a:pt x="703580" y="1281430"/>
                    <a:pt x="711200" y="1276350"/>
                    <a:pt x="721360" y="1273810"/>
                  </a:cubicBezTo>
                  <a:cubicBezTo>
                    <a:pt x="735330" y="1270000"/>
                    <a:pt x="764540" y="1272540"/>
                    <a:pt x="777240" y="1282700"/>
                  </a:cubicBezTo>
                  <a:cubicBezTo>
                    <a:pt x="791210" y="1292860"/>
                    <a:pt x="803910" y="1315720"/>
                    <a:pt x="802640" y="1334770"/>
                  </a:cubicBezTo>
                  <a:cubicBezTo>
                    <a:pt x="800100" y="1360170"/>
                    <a:pt x="759460" y="1389380"/>
                    <a:pt x="744220" y="1422400"/>
                  </a:cubicBezTo>
                  <a:cubicBezTo>
                    <a:pt x="728980" y="1456690"/>
                    <a:pt x="722630" y="1485900"/>
                    <a:pt x="713740" y="1536700"/>
                  </a:cubicBezTo>
                  <a:cubicBezTo>
                    <a:pt x="698500" y="1630680"/>
                    <a:pt x="684530" y="1802130"/>
                    <a:pt x="689610" y="1944370"/>
                  </a:cubicBezTo>
                  <a:cubicBezTo>
                    <a:pt x="695960" y="2101850"/>
                    <a:pt x="732790" y="2354580"/>
                    <a:pt x="758190" y="2439670"/>
                  </a:cubicBezTo>
                  <a:cubicBezTo>
                    <a:pt x="767080" y="2471420"/>
                    <a:pt x="787400" y="2482850"/>
                    <a:pt x="786130" y="2500630"/>
                  </a:cubicBezTo>
                  <a:cubicBezTo>
                    <a:pt x="783590" y="2518410"/>
                    <a:pt x="764540" y="2540000"/>
                    <a:pt x="750570" y="2547620"/>
                  </a:cubicBezTo>
                  <a:cubicBezTo>
                    <a:pt x="737870" y="2555240"/>
                    <a:pt x="718820" y="2553970"/>
                    <a:pt x="706120" y="2551430"/>
                  </a:cubicBezTo>
                  <a:cubicBezTo>
                    <a:pt x="695960" y="2548890"/>
                    <a:pt x="687070" y="2543810"/>
                    <a:pt x="679450" y="2536190"/>
                  </a:cubicBezTo>
                  <a:cubicBezTo>
                    <a:pt x="670560" y="2526030"/>
                    <a:pt x="659130" y="2515870"/>
                    <a:pt x="660400" y="2495550"/>
                  </a:cubicBezTo>
                  <a:cubicBezTo>
                    <a:pt x="666750" y="2414270"/>
                    <a:pt x="943610" y="2103120"/>
                    <a:pt x="1051560" y="1925320"/>
                  </a:cubicBezTo>
                  <a:cubicBezTo>
                    <a:pt x="1140460" y="1779270"/>
                    <a:pt x="1206500" y="1649730"/>
                    <a:pt x="1272540" y="1510030"/>
                  </a:cubicBezTo>
                  <a:cubicBezTo>
                    <a:pt x="1334770" y="1376680"/>
                    <a:pt x="1400810" y="1163320"/>
                    <a:pt x="1438910" y="1107440"/>
                  </a:cubicBezTo>
                  <a:cubicBezTo>
                    <a:pt x="1449070" y="1089660"/>
                    <a:pt x="1456690" y="1083310"/>
                    <a:pt x="1466850" y="1078230"/>
                  </a:cubicBezTo>
                  <a:cubicBezTo>
                    <a:pt x="1475740" y="1073150"/>
                    <a:pt x="1484630" y="1071880"/>
                    <a:pt x="1494790" y="1071880"/>
                  </a:cubicBezTo>
                  <a:cubicBezTo>
                    <a:pt x="1506220" y="1074420"/>
                    <a:pt x="1524000" y="1080770"/>
                    <a:pt x="1532890" y="1089660"/>
                  </a:cubicBezTo>
                  <a:cubicBezTo>
                    <a:pt x="1540510" y="1096010"/>
                    <a:pt x="1544320" y="1103630"/>
                    <a:pt x="1546860" y="1112520"/>
                  </a:cubicBezTo>
                  <a:cubicBezTo>
                    <a:pt x="1550670" y="1123950"/>
                    <a:pt x="1554480" y="1140460"/>
                    <a:pt x="1545590" y="1154430"/>
                  </a:cubicBezTo>
                  <a:cubicBezTo>
                    <a:pt x="1521460" y="1187450"/>
                    <a:pt x="1383030" y="1203960"/>
                    <a:pt x="1303020" y="1240790"/>
                  </a:cubicBezTo>
                  <a:cubicBezTo>
                    <a:pt x="1216659" y="1281430"/>
                    <a:pt x="1125220" y="1343660"/>
                    <a:pt x="1049020" y="1394460"/>
                  </a:cubicBezTo>
                  <a:cubicBezTo>
                    <a:pt x="982980" y="1437640"/>
                    <a:pt x="935990" y="1470660"/>
                    <a:pt x="872490" y="1525270"/>
                  </a:cubicBezTo>
                  <a:cubicBezTo>
                    <a:pt x="787400" y="1600200"/>
                    <a:pt x="651510" y="1739900"/>
                    <a:pt x="594360" y="1808480"/>
                  </a:cubicBezTo>
                  <a:cubicBezTo>
                    <a:pt x="565150" y="1842770"/>
                    <a:pt x="556260" y="1878330"/>
                    <a:pt x="535940" y="1891030"/>
                  </a:cubicBezTo>
                  <a:cubicBezTo>
                    <a:pt x="521970" y="1899920"/>
                    <a:pt x="506730" y="1901190"/>
                    <a:pt x="494030" y="1899920"/>
                  </a:cubicBezTo>
                  <a:cubicBezTo>
                    <a:pt x="480060" y="1897380"/>
                    <a:pt x="466090" y="1888490"/>
                    <a:pt x="457200" y="1877060"/>
                  </a:cubicBezTo>
                  <a:cubicBezTo>
                    <a:pt x="449580" y="1866900"/>
                    <a:pt x="443230" y="1850390"/>
                    <a:pt x="444500" y="1837690"/>
                  </a:cubicBezTo>
                  <a:cubicBezTo>
                    <a:pt x="444500" y="1823720"/>
                    <a:pt x="445770" y="1812290"/>
                    <a:pt x="461010" y="1798320"/>
                  </a:cubicBezTo>
                  <a:cubicBezTo>
                    <a:pt x="529590" y="1737360"/>
                    <a:pt x="1007110" y="1647190"/>
                    <a:pt x="1228090" y="1555750"/>
                  </a:cubicBezTo>
                  <a:cubicBezTo>
                    <a:pt x="1408430" y="1482090"/>
                    <a:pt x="1630680" y="1325880"/>
                    <a:pt x="1703070" y="1313180"/>
                  </a:cubicBezTo>
                  <a:cubicBezTo>
                    <a:pt x="1723390" y="1309370"/>
                    <a:pt x="1733550" y="1313180"/>
                    <a:pt x="1743710" y="1318260"/>
                  </a:cubicBezTo>
                  <a:cubicBezTo>
                    <a:pt x="1752600" y="1322070"/>
                    <a:pt x="1760220" y="1328420"/>
                    <a:pt x="1764030" y="1337310"/>
                  </a:cubicBezTo>
                  <a:cubicBezTo>
                    <a:pt x="1770380" y="1348740"/>
                    <a:pt x="1775460" y="1375410"/>
                    <a:pt x="1770380" y="1390650"/>
                  </a:cubicBezTo>
                  <a:cubicBezTo>
                    <a:pt x="1766570" y="1403350"/>
                    <a:pt x="1758950" y="1414780"/>
                    <a:pt x="1742440" y="1421130"/>
                  </a:cubicBezTo>
                  <a:cubicBezTo>
                    <a:pt x="1710690" y="1435100"/>
                    <a:pt x="1634490" y="1410970"/>
                    <a:pt x="1558290" y="1412240"/>
                  </a:cubicBezTo>
                  <a:cubicBezTo>
                    <a:pt x="1430020" y="1414780"/>
                    <a:pt x="1247140" y="1432560"/>
                    <a:pt x="1050290" y="1451610"/>
                  </a:cubicBezTo>
                  <a:cubicBezTo>
                    <a:pt x="775970" y="1477010"/>
                    <a:pt x="160020" y="1559560"/>
                    <a:pt x="64770" y="1557020"/>
                  </a:cubicBezTo>
                  <a:cubicBezTo>
                    <a:pt x="49530" y="1557020"/>
                    <a:pt x="45720" y="1557020"/>
                    <a:pt x="36830" y="1551940"/>
                  </a:cubicBezTo>
                  <a:cubicBezTo>
                    <a:pt x="26670" y="1546860"/>
                    <a:pt x="12700" y="1534160"/>
                    <a:pt x="6350" y="1522730"/>
                  </a:cubicBezTo>
                  <a:cubicBezTo>
                    <a:pt x="1270" y="1511300"/>
                    <a:pt x="0" y="1493520"/>
                    <a:pt x="3810" y="1480820"/>
                  </a:cubicBezTo>
                  <a:cubicBezTo>
                    <a:pt x="7620" y="1468120"/>
                    <a:pt x="15240" y="1455420"/>
                    <a:pt x="29210" y="1446530"/>
                  </a:cubicBezTo>
                  <a:cubicBezTo>
                    <a:pt x="53340" y="1431290"/>
                    <a:pt x="90170" y="1428750"/>
                    <a:pt x="147320" y="1418590"/>
                  </a:cubicBezTo>
                  <a:cubicBezTo>
                    <a:pt x="285750" y="1393190"/>
                    <a:pt x="605790" y="1353820"/>
                    <a:pt x="871220" y="1319530"/>
                  </a:cubicBezTo>
                  <a:cubicBezTo>
                    <a:pt x="1193800" y="1277620"/>
                    <a:pt x="1555750" y="1231900"/>
                    <a:pt x="1945640" y="1187450"/>
                  </a:cubicBezTo>
                  <a:cubicBezTo>
                    <a:pt x="2410459" y="1132840"/>
                    <a:pt x="3167380" y="1027430"/>
                    <a:pt x="3473449" y="1021080"/>
                  </a:cubicBezTo>
                  <a:cubicBezTo>
                    <a:pt x="3604260" y="1017270"/>
                    <a:pt x="3755390" y="1035050"/>
                    <a:pt x="3754120" y="1037590"/>
                  </a:cubicBezTo>
                  <a:cubicBezTo>
                    <a:pt x="3754120" y="1041400"/>
                    <a:pt x="3540760" y="1040130"/>
                    <a:pt x="3395980" y="1036320"/>
                  </a:cubicBezTo>
                  <a:cubicBezTo>
                    <a:pt x="3172460" y="1031240"/>
                    <a:pt x="2830830" y="999490"/>
                    <a:pt x="2547620" y="998220"/>
                  </a:cubicBezTo>
                  <a:cubicBezTo>
                    <a:pt x="2263140" y="996950"/>
                    <a:pt x="1962150" y="1010920"/>
                    <a:pt x="1694180" y="1026160"/>
                  </a:cubicBezTo>
                  <a:cubicBezTo>
                    <a:pt x="1454150" y="1041400"/>
                    <a:pt x="1245870" y="1056640"/>
                    <a:pt x="1014730" y="1083310"/>
                  </a:cubicBezTo>
                  <a:cubicBezTo>
                    <a:pt x="774700" y="1111250"/>
                    <a:pt x="368300" y="1205230"/>
                    <a:pt x="278130" y="1192530"/>
                  </a:cubicBezTo>
                  <a:cubicBezTo>
                    <a:pt x="256540" y="1189990"/>
                    <a:pt x="248920" y="1184910"/>
                    <a:pt x="240030" y="1176020"/>
                  </a:cubicBezTo>
                  <a:cubicBezTo>
                    <a:pt x="229870" y="1167130"/>
                    <a:pt x="223520" y="1150620"/>
                    <a:pt x="222250" y="1137920"/>
                  </a:cubicBezTo>
                  <a:cubicBezTo>
                    <a:pt x="220980" y="1125220"/>
                    <a:pt x="226060" y="1107440"/>
                    <a:pt x="234950" y="1097280"/>
                  </a:cubicBezTo>
                  <a:cubicBezTo>
                    <a:pt x="242570" y="1087120"/>
                    <a:pt x="252730" y="1078230"/>
                    <a:pt x="270510" y="1075690"/>
                  </a:cubicBezTo>
                  <a:cubicBezTo>
                    <a:pt x="312420" y="1069340"/>
                    <a:pt x="407670" y="1118870"/>
                    <a:pt x="494030" y="1131570"/>
                  </a:cubicBezTo>
                  <a:cubicBezTo>
                    <a:pt x="604520" y="1148080"/>
                    <a:pt x="687070" y="1145540"/>
                    <a:pt x="882650" y="1151890"/>
                  </a:cubicBezTo>
                  <a:cubicBezTo>
                    <a:pt x="1478280" y="1172210"/>
                    <a:pt x="3308349" y="1189990"/>
                    <a:pt x="4508499" y="1200150"/>
                  </a:cubicBezTo>
                  <a:cubicBezTo>
                    <a:pt x="5693410" y="1209040"/>
                    <a:pt x="7816850" y="1164590"/>
                    <a:pt x="8040370" y="1206500"/>
                  </a:cubicBezTo>
                  <a:cubicBezTo>
                    <a:pt x="8064500" y="1210310"/>
                    <a:pt x="8069579" y="1211580"/>
                    <a:pt x="8079740" y="1221740"/>
                  </a:cubicBezTo>
                  <a:cubicBezTo>
                    <a:pt x="8089900" y="1231900"/>
                    <a:pt x="8100060" y="1257300"/>
                    <a:pt x="8098790" y="1272540"/>
                  </a:cubicBezTo>
                  <a:cubicBezTo>
                    <a:pt x="8097520" y="1285240"/>
                    <a:pt x="8088629" y="1300480"/>
                    <a:pt x="8079740" y="1309370"/>
                  </a:cubicBezTo>
                  <a:cubicBezTo>
                    <a:pt x="8069579" y="1318260"/>
                    <a:pt x="8063229" y="1320800"/>
                    <a:pt x="8040370" y="1323340"/>
                  </a:cubicBezTo>
                  <a:cubicBezTo>
                    <a:pt x="7924800" y="1343660"/>
                    <a:pt x="7296150" y="1303020"/>
                    <a:pt x="6946900" y="1289050"/>
                  </a:cubicBezTo>
                  <a:cubicBezTo>
                    <a:pt x="6625590" y="1275080"/>
                    <a:pt x="6375400" y="1253490"/>
                    <a:pt x="6022340" y="1240790"/>
                  </a:cubicBezTo>
                  <a:cubicBezTo>
                    <a:pt x="5548630" y="1224280"/>
                    <a:pt x="4716780" y="1201420"/>
                    <a:pt x="4358640" y="1211580"/>
                  </a:cubicBezTo>
                  <a:cubicBezTo>
                    <a:pt x="4187190" y="1216660"/>
                    <a:pt x="4041140" y="1248410"/>
                    <a:pt x="3978910" y="1240790"/>
                  </a:cubicBezTo>
                  <a:cubicBezTo>
                    <a:pt x="3958590" y="1238250"/>
                    <a:pt x="3948430" y="1235710"/>
                    <a:pt x="3938270" y="1228090"/>
                  </a:cubicBezTo>
                  <a:cubicBezTo>
                    <a:pt x="3928110" y="1219200"/>
                    <a:pt x="3919220" y="1203960"/>
                    <a:pt x="3916680" y="1191260"/>
                  </a:cubicBezTo>
                  <a:cubicBezTo>
                    <a:pt x="3914140" y="1181100"/>
                    <a:pt x="3914140" y="1172210"/>
                    <a:pt x="3917950" y="1163320"/>
                  </a:cubicBezTo>
                  <a:cubicBezTo>
                    <a:pt x="3923030" y="1151890"/>
                    <a:pt x="3934460" y="1136650"/>
                    <a:pt x="3944620" y="1129030"/>
                  </a:cubicBezTo>
                  <a:cubicBezTo>
                    <a:pt x="3952240" y="1123950"/>
                    <a:pt x="3956050" y="1121410"/>
                    <a:pt x="3972560" y="1120140"/>
                  </a:cubicBezTo>
                  <a:cubicBezTo>
                    <a:pt x="4042410" y="1113790"/>
                    <a:pt x="4337050" y="1169670"/>
                    <a:pt x="4564380" y="1195070"/>
                  </a:cubicBezTo>
                  <a:cubicBezTo>
                    <a:pt x="4870450" y="1228090"/>
                    <a:pt x="5187950" y="1253490"/>
                    <a:pt x="5646420" y="1292860"/>
                  </a:cubicBezTo>
                  <a:cubicBezTo>
                    <a:pt x="6442710" y="1360170"/>
                    <a:pt x="8709660" y="1497330"/>
                    <a:pt x="8923020" y="1553210"/>
                  </a:cubicBezTo>
                  <a:cubicBezTo>
                    <a:pt x="8947150" y="1558290"/>
                    <a:pt x="8952229" y="1560830"/>
                    <a:pt x="8961120" y="1569720"/>
                  </a:cubicBezTo>
                  <a:cubicBezTo>
                    <a:pt x="8970010" y="1579880"/>
                    <a:pt x="8977629" y="1595120"/>
                    <a:pt x="8978900" y="1609090"/>
                  </a:cubicBezTo>
                  <a:cubicBezTo>
                    <a:pt x="8978900" y="1621790"/>
                    <a:pt x="8975090" y="1638300"/>
                    <a:pt x="8966200" y="1648460"/>
                  </a:cubicBezTo>
                  <a:cubicBezTo>
                    <a:pt x="8954770" y="1659890"/>
                    <a:pt x="8943340" y="1668780"/>
                    <a:pt x="8915400" y="1671320"/>
                  </a:cubicBezTo>
                  <a:cubicBezTo>
                    <a:pt x="8789670" y="1684020"/>
                    <a:pt x="8219440" y="1510030"/>
                    <a:pt x="7866379" y="1446530"/>
                  </a:cubicBezTo>
                  <a:cubicBezTo>
                    <a:pt x="7512050" y="1381760"/>
                    <a:pt x="7175500" y="1322070"/>
                    <a:pt x="6794500" y="1283970"/>
                  </a:cubicBezTo>
                  <a:cubicBezTo>
                    <a:pt x="6365240" y="1242060"/>
                    <a:pt x="5716270" y="1219200"/>
                    <a:pt x="5412740" y="1219200"/>
                  </a:cubicBezTo>
                  <a:cubicBezTo>
                    <a:pt x="5264149" y="1219200"/>
                    <a:pt x="5162549" y="1244600"/>
                    <a:pt x="5081270" y="1233170"/>
                  </a:cubicBezTo>
                  <a:cubicBezTo>
                    <a:pt x="5030470" y="1226820"/>
                    <a:pt x="4961890" y="1198880"/>
                    <a:pt x="4961890" y="1195070"/>
                  </a:cubicBezTo>
                  <a:cubicBezTo>
                    <a:pt x="4965699" y="1182370"/>
                    <a:pt x="5967729" y="1408430"/>
                    <a:pt x="6430010" y="1494790"/>
                  </a:cubicBezTo>
                  <a:cubicBezTo>
                    <a:pt x="6838950" y="1570990"/>
                    <a:pt x="7222489" y="1630680"/>
                    <a:pt x="7593329" y="1691640"/>
                  </a:cubicBezTo>
                  <a:cubicBezTo>
                    <a:pt x="7931150" y="1746250"/>
                    <a:pt x="8253729" y="1800860"/>
                    <a:pt x="8563610" y="1842770"/>
                  </a:cubicBezTo>
                  <a:cubicBezTo>
                    <a:pt x="8845550" y="1880870"/>
                    <a:pt x="9283700" y="1906270"/>
                    <a:pt x="9377679" y="1934210"/>
                  </a:cubicBezTo>
                  <a:cubicBezTo>
                    <a:pt x="9398000" y="1940560"/>
                    <a:pt x="9405620" y="1944370"/>
                    <a:pt x="9413239" y="1953260"/>
                  </a:cubicBezTo>
                  <a:cubicBezTo>
                    <a:pt x="9422129" y="1963420"/>
                    <a:pt x="9427210" y="1978660"/>
                    <a:pt x="9427210" y="1991360"/>
                  </a:cubicBezTo>
                  <a:cubicBezTo>
                    <a:pt x="9427210" y="2004060"/>
                    <a:pt x="9422129" y="2020570"/>
                    <a:pt x="9413239" y="2029460"/>
                  </a:cubicBezTo>
                  <a:cubicBezTo>
                    <a:pt x="9403079" y="2040890"/>
                    <a:pt x="9387839" y="2048510"/>
                    <a:pt x="9363710" y="2048510"/>
                  </a:cubicBezTo>
                  <a:cubicBezTo>
                    <a:pt x="9297670" y="2047240"/>
                    <a:pt x="9138920" y="1950720"/>
                    <a:pt x="8997950" y="1898650"/>
                  </a:cubicBezTo>
                  <a:cubicBezTo>
                    <a:pt x="8809989" y="1828800"/>
                    <a:pt x="8566150" y="1747520"/>
                    <a:pt x="8332470" y="1678940"/>
                  </a:cubicBezTo>
                  <a:cubicBezTo>
                    <a:pt x="8079739" y="1605280"/>
                    <a:pt x="7793989" y="1526540"/>
                    <a:pt x="7532370" y="1473200"/>
                  </a:cubicBezTo>
                  <a:cubicBezTo>
                    <a:pt x="7287260" y="1423670"/>
                    <a:pt x="7053579" y="1394460"/>
                    <a:pt x="6812279" y="1363980"/>
                  </a:cubicBezTo>
                  <a:cubicBezTo>
                    <a:pt x="6569710" y="1333500"/>
                    <a:pt x="6160770" y="1308100"/>
                    <a:pt x="6083299" y="1291590"/>
                  </a:cubicBezTo>
                  <a:cubicBezTo>
                    <a:pt x="6068060" y="1287780"/>
                    <a:pt x="6064249" y="1287780"/>
                    <a:pt x="6056629" y="1281430"/>
                  </a:cubicBezTo>
                  <a:cubicBezTo>
                    <a:pt x="6046470" y="1275080"/>
                    <a:pt x="6035040" y="1259840"/>
                    <a:pt x="6032499" y="1247140"/>
                  </a:cubicBezTo>
                  <a:cubicBezTo>
                    <a:pt x="6028690" y="1234440"/>
                    <a:pt x="6031229" y="1216660"/>
                    <a:pt x="6036310" y="1205230"/>
                  </a:cubicBezTo>
                  <a:cubicBezTo>
                    <a:pt x="6040120" y="1196340"/>
                    <a:pt x="6046470" y="1189990"/>
                    <a:pt x="6054090" y="1183640"/>
                  </a:cubicBezTo>
                  <a:cubicBezTo>
                    <a:pt x="6064249" y="1177290"/>
                    <a:pt x="6074410" y="1176020"/>
                    <a:pt x="6094729" y="1173480"/>
                  </a:cubicBezTo>
                  <a:cubicBezTo>
                    <a:pt x="6162040" y="1165860"/>
                    <a:pt x="6330949" y="1178560"/>
                    <a:pt x="6526529" y="1191260"/>
                  </a:cubicBezTo>
                  <a:cubicBezTo>
                    <a:pt x="6946900" y="1215390"/>
                    <a:pt x="7867650" y="1304290"/>
                    <a:pt x="8500110" y="1346200"/>
                  </a:cubicBezTo>
                  <a:cubicBezTo>
                    <a:pt x="9085579" y="1384300"/>
                    <a:pt x="10045699" y="1402080"/>
                    <a:pt x="10191749" y="1436370"/>
                  </a:cubicBezTo>
                  <a:cubicBezTo>
                    <a:pt x="10214610" y="1441450"/>
                    <a:pt x="10219689" y="1445260"/>
                    <a:pt x="10228579" y="1452880"/>
                  </a:cubicBezTo>
                  <a:cubicBezTo>
                    <a:pt x="10236199" y="1459230"/>
                    <a:pt x="10241279" y="1466850"/>
                    <a:pt x="10243820" y="1475740"/>
                  </a:cubicBezTo>
                  <a:cubicBezTo>
                    <a:pt x="10246360" y="1487170"/>
                    <a:pt x="10246360" y="1504950"/>
                    <a:pt x="10241279" y="1516380"/>
                  </a:cubicBezTo>
                  <a:cubicBezTo>
                    <a:pt x="10236199" y="1527810"/>
                    <a:pt x="10223499" y="1540510"/>
                    <a:pt x="10213339" y="1545590"/>
                  </a:cubicBezTo>
                  <a:cubicBezTo>
                    <a:pt x="10204449" y="1550670"/>
                    <a:pt x="10201910" y="1551940"/>
                    <a:pt x="10185399" y="1550670"/>
                  </a:cubicBezTo>
                  <a:cubicBezTo>
                    <a:pt x="10095229" y="1549400"/>
                    <a:pt x="9574529" y="1399540"/>
                    <a:pt x="9240520" y="1328420"/>
                  </a:cubicBezTo>
                  <a:cubicBezTo>
                    <a:pt x="8868410" y="1248410"/>
                    <a:pt x="8430260" y="1158240"/>
                    <a:pt x="8055610" y="1098550"/>
                  </a:cubicBezTo>
                  <a:cubicBezTo>
                    <a:pt x="7721599" y="1045210"/>
                    <a:pt x="7428229" y="1010920"/>
                    <a:pt x="7101839" y="979170"/>
                  </a:cubicBezTo>
                  <a:cubicBezTo>
                    <a:pt x="6758939" y="944880"/>
                    <a:pt x="6367779" y="918210"/>
                    <a:pt x="6043929" y="905510"/>
                  </a:cubicBezTo>
                  <a:cubicBezTo>
                    <a:pt x="5768339" y="894080"/>
                    <a:pt x="5521959" y="894080"/>
                    <a:pt x="5279389" y="896620"/>
                  </a:cubicBezTo>
                  <a:cubicBezTo>
                    <a:pt x="5055869" y="899160"/>
                    <a:pt x="4704079" y="939800"/>
                    <a:pt x="4639309" y="918210"/>
                  </a:cubicBezTo>
                  <a:cubicBezTo>
                    <a:pt x="4625339" y="913130"/>
                    <a:pt x="4622799" y="909320"/>
                    <a:pt x="4617719" y="900430"/>
                  </a:cubicBezTo>
                  <a:cubicBezTo>
                    <a:pt x="4611369" y="891540"/>
                    <a:pt x="4605019" y="875030"/>
                    <a:pt x="4606289" y="862330"/>
                  </a:cubicBezTo>
                  <a:cubicBezTo>
                    <a:pt x="4607559" y="849630"/>
                    <a:pt x="4613909" y="834390"/>
                    <a:pt x="4622799" y="825500"/>
                  </a:cubicBezTo>
                  <a:cubicBezTo>
                    <a:pt x="4632959" y="816610"/>
                    <a:pt x="4643119" y="810260"/>
                    <a:pt x="4660899" y="808990"/>
                  </a:cubicBezTo>
                  <a:cubicBezTo>
                    <a:pt x="4697729" y="806450"/>
                    <a:pt x="4770119" y="845820"/>
                    <a:pt x="4842509" y="859790"/>
                  </a:cubicBezTo>
                  <a:cubicBezTo>
                    <a:pt x="4945379" y="880110"/>
                    <a:pt x="5066029" y="887730"/>
                    <a:pt x="5219699" y="901700"/>
                  </a:cubicBezTo>
                  <a:cubicBezTo>
                    <a:pt x="5459729" y="923290"/>
                    <a:pt x="5829299" y="946150"/>
                    <a:pt x="6149339" y="965200"/>
                  </a:cubicBezTo>
                  <a:cubicBezTo>
                    <a:pt x="6488429" y="984250"/>
                    <a:pt x="6824979" y="1005840"/>
                    <a:pt x="7199629" y="1014730"/>
                  </a:cubicBezTo>
                  <a:cubicBezTo>
                    <a:pt x="7627620" y="1023620"/>
                    <a:pt x="8279129" y="1022350"/>
                    <a:pt x="8578849" y="1012190"/>
                  </a:cubicBezTo>
                  <a:cubicBezTo>
                    <a:pt x="8723629" y="1007110"/>
                    <a:pt x="8848089" y="976630"/>
                    <a:pt x="8900159" y="990600"/>
                  </a:cubicBezTo>
                  <a:cubicBezTo>
                    <a:pt x="8917939" y="995680"/>
                    <a:pt x="8925559" y="1003300"/>
                    <a:pt x="8933179" y="1013460"/>
                  </a:cubicBezTo>
                  <a:cubicBezTo>
                    <a:pt x="8940799" y="1023620"/>
                    <a:pt x="8944609" y="1040130"/>
                    <a:pt x="8943339" y="1052830"/>
                  </a:cubicBezTo>
                  <a:cubicBezTo>
                    <a:pt x="8942070" y="1065530"/>
                    <a:pt x="8933179" y="1080770"/>
                    <a:pt x="8924289" y="1089660"/>
                  </a:cubicBezTo>
                  <a:cubicBezTo>
                    <a:pt x="8915399" y="1097280"/>
                    <a:pt x="8905239" y="1101090"/>
                    <a:pt x="8886189" y="1103630"/>
                  </a:cubicBezTo>
                  <a:cubicBezTo>
                    <a:pt x="8831579" y="1108710"/>
                    <a:pt x="8716009" y="1070610"/>
                    <a:pt x="8555989" y="1047750"/>
                  </a:cubicBezTo>
                  <a:cubicBezTo>
                    <a:pt x="8130539" y="988060"/>
                    <a:pt x="6915149" y="853440"/>
                    <a:pt x="6221729" y="786130"/>
                  </a:cubicBezTo>
                  <a:cubicBezTo>
                    <a:pt x="5665469" y="732790"/>
                    <a:pt x="5187949" y="698500"/>
                    <a:pt x="4719319" y="665480"/>
                  </a:cubicBezTo>
                  <a:cubicBezTo>
                    <a:pt x="4307839" y="635000"/>
                    <a:pt x="3928109" y="605790"/>
                    <a:pt x="3561079" y="590550"/>
                  </a:cubicBezTo>
                  <a:cubicBezTo>
                    <a:pt x="3229609" y="577850"/>
                    <a:pt x="2788919" y="594360"/>
                    <a:pt x="2613659" y="577850"/>
                  </a:cubicBezTo>
                  <a:cubicBezTo>
                    <a:pt x="2545079" y="571500"/>
                    <a:pt x="2503169" y="566420"/>
                    <a:pt x="2472689" y="553720"/>
                  </a:cubicBezTo>
                  <a:cubicBezTo>
                    <a:pt x="2456179" y="547370"/>
                    <a:pt x="2446019" y="541020"/>
                    <a:pt x="2438399" y="529590"/>
                  </a:cubicBezTo>
                  <a:cubicBezTo>
                    <a:pt x="2432049" y="519430"/>
                    <a:pt x="2428239" y="501650"/>
                    <a:pt x="2429509" y="488950"/>
                  </a:cubicBezTo>
                  <a:cubicBezTo>
                    <a:pt x="2430779" y="476250"/>
                    <a:pt x="2439669" y="461010"/>
                    <a:pt x="2448559" y="453390"/>
                  </a:cubicBezTo>
                  <a:cubicBezTo>
                    <a:pt x="2458719" y="444500"/>
                    <a:pt x="2465069" y="441960"/>
                    <a:pt x="2487929" y="438150"/>
                  </a:cubicBezTo>
                  <a:cubicBezTo>
                    <a:pt x="2656839" y="410210"/>
                    <a:pt x="3902709" y="461010"/>
                    <a:pt x="4622799" y="480060"/>
                  </a:cubicBezTo>
                  <a:cubicBezTo>
                    <a:pt x="5363209" y="499110"/>
                    <a:pt x="6212839" y="525780"/>
                    <a:pt x="6873239" y="551180"/>
                  </a:cubicBezTo>
                  <a:cubicBezTo>
                    <a:pt x="7392670" y="571500"/>
                    <a:pt x="8115299" y="693420"/>
                    <a:pt x="8265159" y="615950"/>
                  </a:cubicBezTo>
                  <a:cubicBezTo>
                    <a:pt x="8304529" y="595630"/>
                    <a:pt x="8299449" y="539750"/>
                    <a:pt x="8318499" y="533400"/>
                  </a:cubicBezTo>
                  <a:cubicBezTo>
                    <a:pt x="8331199" y="529590"/>
                    <a:pt x="8347709" y="539750"/>
                    <a:pt x="8357870" y="548640"/>
                  </a:cubicBezTo>
                  <a:cubicBezTo>
                    <a:pt x="8368029" y="556260"/>
                    <a:pt x="8375649" y="572770"/>
                    <a:pt x="8378189" y="585470"/>
                  </a:cubicBezTo>
                  <a:cubicBezTo>
                    <a:pt x="8379459" y="598170"/>
                    <a:pt x="8375649" y="615950"/>
                    <a:pt x="8368029" y="626110"/>
                  </a:cubicBezTo>
                  <a:cubicBezTo>
                    <a:pt x="8360409" y="637540"/>
                    <a:pt x="8355329" y="646430"/>
                    <a:pt x="8333739" y="650240"/>
                  </a:cubicBezTo>
                  <a:cubicBezTo>
                    <a:pt x="8223249" y="671830"/>
                    <a:pt x="7583170" y="450850"/>
                    <a:pt x="7203439" y="379730"/>
                  </a:cubicBezTo>
                  <a:cubicBezTo>
                    <a:pt x="6824979" y="308610"/>
                    <a:pt x="6400799" y="265430"/>
                    <a:pt x="6062979" y="220980"/>
                  </a:cubicBezTo>
                  <a:cubicBezTo>
                    <a:pt x="5791199" y="185420"/>
                    <a:pt x="5568949" y="144780"/>
                    <a:pt x="5327649" y="130810"/>
                  </a:cubicBezTo>
                  <a:cubicBezTo>
                    <a:pt x="5095239" y="118110"/>
                    <a:pt x="4860289" y="125730"/>
                    <a:pt x="4638039" y="138430"/>
                  </a:cubicBezTo>
                  <a:cubicBezTo>
                    <a:pt x="4431029" y="151130"/>
                    <a:pt x="4047489" y="148590"/>
                    <a:pt x="4037329" y="203200"/>
                  </a:cubicBezTo>
                  <a:cubicBezTo>
                    <a:pt x="4028439" y="254000"/>
                    <a:pt x="4321809" y="372110"/>
                    <a:pt x="4516119" y="444500"/>
                  </a:cubicBezTo>
                  <a:cubicBezTo>
                    <a:pt x="4787899" y="546100"/>
                    <a:pt x="5152389" y="612140"/>
                    <a:pt x="5537199" y="702310"/>
                  </a:cubicBezTo>
                  <a:cubicBezTo>
                    <a:pt x="6029959" y="816610"/>
                    <a:pt x="6788149" y="977900"/>
                    <a:pt x="7231379" y="1065530"/>
                  </a:cubicBezTo>
                  <a:cubicBezTo>
                    <a:pt x="7517129" y="1122680"/>
                    <a:pt x="7843519" y="1154430"/>
                    <a:pt x="7936229" y="1195070"/>
                  </a:cubicBezTo>
                  <a:cubicBezTo>
                    <a:pt x="7961629" y="1206500"/>
                    <a:pt x="7973059" y="1215390"/>
                    <a:pt x="7980679" y="1229360"/>
                  </a:cubicBezTo>
                  <a:cubicBezTo>
                    <a:pt x="7987029" y="1240790"/>
                    <a:pt x="7988299" y="1258570"/>
                    <a:pt x="7983219" y="1271270"/>
                  </a:cubicBezTo>
                  <a:cubicBezTo>
                    <a:pt x="7978139" y="1286510"/>
                    <a:pt x="7965439" y="1301750"/>
                    <a:pt x="7945119" y="1311910"/>
                  </a:cubicBezTo>
                  <a:cubicBezTo>
                    <a:pt x="7907019" y="1328420"/>
                    <a:pt x="7835899" y="1322070"/>
                    <a:pt x="7752079" y="1318260"/>
                  </a:cubicBezTo>
                  <a:cubicBezTo>
                    <a:pt x="7592059" y="1310640"/>
                    <a:pt x="7294879" y="1253490"/>
                    <a:pt x="7058659" y="1229360"/>
                  </a:cubicBezTo>
                  <a:cubicBezTo>
                    <a:pt x="6809739" y="1203960"/>
                    <a:pt x="6563359" y="1186180"/>
                    <a:pt x="6295389" y="1169670"/>
                  </a:cubicBezTo>
                  <a:cubicBezTo>
                    <a:pt x="5999479" y="1153160"/>
                    <a:pt x="5563869" y="1130300"/>
                    <a:pt x="5358129" y="1134110"/>
                  </a:cubicBezTo>
                  <a:cubicBezTo>
                    <a:pt x="5256529" y="1135380"/>
                    <a:pt x="5170169" y="1162050"/>
                    <a:pt x="5129529" y="1149350"/>
                  </a:cubicBezTo>
                  <a:cubicBezTo>
                    <a:pt x="5113019" y="1144270"/>
                    <a:pt x="5104129" y="1136650"/>
                    <a:pt x="5097779" y="1125220"/>
                  </a:cubicBezTo>
                  <a:cubicBezTo>
                    <a:pt x="5090159" y="1115060"/>
                    <a:pt x="5086349" y="1098550"/>
                    <a:pt x="5088889" y="1085850"/>
                  </a:cubicBezTo>
                  <a:cubicBezTo>
                    <a:pt x="5091429" y="1073150"/>
                    <a:pt x="5099049" y="1059180"/>
                    <a:pt x="5109209" y="1050290"/>
                  </a:cubicBezTo>
                  <a:cubicBezTo>
                    <a:pt x="5118099" y="1042670"/>
                    <a:pt x="5128259" y="1040130"/>
                    <a:pt x="5147309" y="1037590"/>
                  </a:cubicBezTo>
                  <a:cubicBezTo>
                    <a:pt x="5199379" y="1031240"/>
                    <a:pt x="5325109" y="1059180"/>
                    <a:pt x="5444489" y="1068070"/>
                  </a:cubicBezTo>
                  <a:cubicBezTo>
                    <a:pt x="5622289" y="1082040"/>
                    <a:pt x="5861049" y="1093470"/>
                    <a:pt x="6108699" y="1103630"/>
                  </a:cubicBezTo>
                  <a:cubicBezTo>
                    <a:pt x="6423659" y="1116330"/>
                    <a:pt x="7094219" y="1099820"/>
                    <a:pt x="7179309" y="1134110"/>
                  </a:cubicBezTo>
                  <a:cubicBezTo>
                    <a:pt x="7193279" y="1140460"/>
                    <a:pt x="7194549" y="1144270"/>
                    <a:pt x="7199629" y="1153160"/>
                  </a:cubicBezTo>
                  <a:cubicBezTo>
                    <a:pt x="7204709" y="1163320"/>
                    <a:pt x="7209789" y="1179830"/>
                    <a:pt x="7208519" y="1192530"/>
                  </a:cubicBezTo>
                  <a:cubicBezTo>
                    <a:pt x="7205979" y="1205230"/>
                    <a:pt x="7198359" y="1220470"/>
                    <a:pt x="7188199" y="1228090"/>
                  </a:cubicBezTo>
                  <a:cubicBezTo>
                    <a:pt x="7179309" y="1236980"/>
                    <a:pt x="7171689" y="1240790"/>
                    <a:pt x="7150099" y="1242060"/>
                  </a:cubicBezTo>
                  <a:cubicBezTo>
                    <a:pt x="7045959" y="1247140"/>
                    <a:pt x="6577329" y="1080770"/>
                    <a:pt x="6210299" y="1007110"/>
                  </a:cubicBezTo>
                  <a:cubicBezTo>
                    <a:pt x="5702299" y="905510"/>
                    <a:pt x="4843779" y="784860"/>
                    <a:pt x="4377689" y="727710"/>
                  </a:cubicBezTo>
                  <a:cubicBezTo>
                    <a:pt x="4090669" y="692150"/>
                    <a:pt x="3766819" y="685800"/>
                    <a:pt x="3679189" y="661670"/>
                  </a:cubicBezTo>
                  <a:cubicBezTo>
                    <a:pt x="3657599" y="656590"/>
                    <a:pt x="3649979" y="654050"/>
                    <a:pt x="3641089" y="643890"/>
                  </a:cubicBezTo>
                  <a:cubicBezTo>
                    <a:pt x="3630929" y="632460"/>
                    <a:pt x="3623309" y="605790"/>
                    <a:pt x="3625849" y="590550"/>
                  </a:cubicBezTo>
                  <a:cubicBezTo>
                    <a:pt x="3628389" y="576580"/>
                    <a:pt x="3638549" y="562610"/>
                    <a:pt x="3648709" y="554990"/>
                  </a:cubicBezTo>
                  <a:cubicBezTo>
                    <a:pt x="3658869" y="547370"/>
                    <a:pt x="3666489" y="544830"/>
                    <a:pt x="3689349" y="543560"/>
                  </a:cubicBezTo>
                  <a:cubicBezTo>
                    <a:pt x="3809999" y="534670"/>
                    <a:pt x="4385309" y="635000"/>
                    <a:pt x="4834889" y="687070"/>
                  </a:cubicBezTo>
                  <a:cubicBezTo>
                    <a:pt x="5476239" y="759460"/>
                    <a:pt x="6583679" y="853440"/>
                    <a:pt x="7171689" y="924560"/>
                  </a:cubicBezTo>
                  <a:cubicBezTo>
                    <a:pt x="7529829" y="966470"/>
                    <a:pt x="7923529" y="1078230"/>
                    <a:pt x="8032749" y="1042670"/>
                  </a:cubicBezTo>
                  <a:cubicBezTo>
                    <a:pt x="8063229" y="1032510"/>
                    <a:pt x="8067039" y="996950"/>
                    <a:pt x="8083549" y="994410"/>
                  </a:cubicBezTo>
                  <a:cubicBezTo>
                    <a:pt x="8096249" y="991870"/>
                    <a:pt x="8111489" y="1003300"/>
                    <a:pt x="8120379" y="1013460"/>
                  </a:cubicBezTo>
                  <a:cubicBezTo>
                    <a:pt x="8129269" y="1022350"/>
                    <a:pt x="8136889" y="1037590"/>
                    <a:pt x="8136889" y="1051560"/>
                  </a:cubicBezTo>
                  <a:cubicBezTo>
                    <a:pt x="8135619" y="1066800"/>
                    <a:pt x="8124189" y="1090930"/>
                    <a:pt x="8111489" y="1101090"/>
                  </a:cubicBezTo>
                  <a:cubicBezTo>
                    <a:pt x="8101329" y="1109980"/>
                    <a:pt x="8092439" y="1112520"/>
                    <a:pt x="8070849" y="1112520"/>
                  </a:cubicBezTo>
                  <a:cubicBezTo>
                    <a:pt x="7990839" y="1108710"/>
                    <a:pt x="7703819" y="972820"/>
                    <a:pt x="7501889" y="913130"/>
                  </a:cubicBezTo>
                  <a:cubicBezTo>
                    <a:pt x="7280909" y="847090"/>
                    <a:pt x="7031989" y="782320"/>
                    <a:pt x="6795769" y="741680"/>
                  </a:cubicBezTo>
                  <a:cubicBezTo>
                    <a:pt x="6563359" y="701040"/>
                    <a:pt x="6336029" y="683260"/>
                    <a:pt x="6094729" y="669290"/>
                  </a:cubicBezTo>
                  <a:cubicBezTo>
                    <a:pt x="5839459" y="654050"/>
                    <a:pt x="5462269" y="647700"/>
                    <a:pt x="5303519" y="656590"/>
                  </a:cubicBezTo>
                  <a:cubicBezTo>
                    <a:pt x="5233669" y="660400"/>
                    <a:pt x="5193029" y="664210"/>
                    <a:pt x="5154929" y="676910"/>
                  </a:cubicBezTo>
                  <a:cubicBezTo>
                    <a:pt x="5128259" y="685800"/>
                    <a:pt x="5110479" y="711200"/>
                    <a:pt x="5092699" y="711200"/>
                  </a:cubicBezTo>
                  <a:cubicBezTo>
                    <a:pt x="5078729" y="712470"/>
                    <a:pt x="5063489" y="702310"/>
                    <a:pt x="5054599" y="692150"/>
                  </a:cubicBezTo>
                  <a:cubicBezTo>
                    <a:pt x="5045709" y="681990"/>
                    <a:pt x="5039359" y="666750"/>
                    <a:pt x="5039359" y="652780"/>
                  </a:cubicBezTo>
                  <a:cubicBezTo>
                    <a:pt x="5039359" y="640080"/>
                    <a:pt x="5045709" y="623570"/>
                    <a:pt x="5054599" y="613410"/>
                  </a:cubicBezTo>
                  <a:cubicBezTo>
                    <a:pt x="5063489" y="603250"/>
                    <a:pt x="5072379" y="595630"/>
                    <a:pt x="5091429" y="593090"/>
                  </a:cubicBezTo>
                  <a:cubicBezTo>
                    <a:pt x="5152389" y="586740"/>
                    <a:pt x="5341619" y="669290"/>
                    <a:pt x="5480049" y="701040"/>
                  </a:cubicBezTo>
                  <a:cubicBezTo>
                    <a:pt x="5632449" y="736600"/>
                    <a:pt x="5781039" y="760730"/>
                    <a:pt x="5968999" y="788670"/>
                  </a:cubicBezTo>
                  <a:cubicBezTo>
                    <a:pt x="6219189" y="826770"/>
                    <a:pt x="6534149" y="861060"/>
                    <a:pt x="6852919" y="894080"/>
                  </a:cubicBezTo>
                  <a:cubicBezTo>
                    <a:pt x="7227569" y="933450"/>
                    <a:pt x="7956549" y="974090"/>
                    <a:pt x="8077199" y="1005840"/>
                  </a:cubicBezTo>
                  <a:cubicBezTo>
                    <a:pt x="8100059" y="1012190"/>
                    <a:pt x="8106409" y="1014730"/>
                    <a:pt x="8115299" y="1023620"/>
                  </a:cubicBezTo>
                  <a:cubicBezTo>
                    <a:pt x="8124189" y="1033780"/>
                    <a:pt x="8130539" y="1049020"/>
                    <a:pt x="8131809" y="1061720"/>
                  </a:cubicBezTo>
                  <a:cubicBezTo>
                    <a:pt x="8131809" y="1074420"/>
                    <a:pt x="8126729" y="1090930"/>
                    <a:pt x="8119109" y="1101090"/>
                  </a:cubicBezTo>
                  <a:cubicBezTo>
                    <a:pt x="8110219" y="1111250"/>
                    <a:pt x="8103869" y="1118870"/>
                    <a:pt x="8082279" y="1122680"/>
                  </a:cubicBezTo>
                  <a:cubicBezTo>
                    <a:pt x="7989569" y="1139190"/>
                    <a:pt x="7548879" y="1014730"/>
                    <a:pt x="7259319" y="965200"/>
                  </a:cubicBezTo>
                  <a:cubicBezTo>
                    <a:pt x="6939279" y="909320"/>
                    <a:pt x="6555739" y="850900"/>
                    <a:pt x="6243319" y="808990"/>
                  </a:cubicBezTo>
                  <a:cubicBezTo>
                    <a:pt x="5975349" y="772160"/>
                    <a:pt x="5737859" y="736600"/>
                    <a:pt x="5495289" y="720090"/>
                  </a:cubicBezTo>
                  <a:cubicBezTo>
                    <a:pt x="5265419" y="703580"/>
                    <a:pt x="5021579" y="703580"/>
                    <a:pt x="4820919" y="704850"/>
                  </a:cubicBezTo>
                  <a:cubicBezTo>
                    <a:pt x="4657089" y="706120"/>
                    <a:pt x="4481829" y="699770"/>
                    <a:pt x="4377689" y="720090"/>
                  </a:cubicBezTo>
                  <a:cubicBezTo>
                    <a:pt x="4317999" y="732790"/>
                    <a:pt x="4271009" y="775970"/>
                    <a:pt x="4240529" y="773430"/>
                  </a:cubicBezTo>
                  <a:cubicBezTo>
                    <a:pt x="4224019" y="770890"/>
                    <a:pt x="4213859" y="760730"/>
                    <a:pt x="4204969" y="750570"/>
                  </a:cubicBezTo>
                  <a:cubicBezTo>
                    <a:pt x="4197349" y="740410"/>
                    <a:pt x="4193539" y="723900"/>
                    <a:pt x="4194809" y="711200"/>
                  </a:cubicBezTo>
                  <a:cubicBezTo>
                    <a:pt x="4194809" y="698500"/>
                    <a:pt x="4202429" y="681990"/>
                    <a:pt x="4212589" y="673100"/>
                  </a:cubicBezTo>
                  <a:cubicBezTo>
                    <a:pt x="4221479" y="664210"/>
                    <a:pt x="4229099" y="659130"/>
                    <a:pt x="4250689" y="657860"/>
                  </a:cubicBezTo>
                  <a:cubicBezTo>
                    <a:pt x="4328159" y="652780"/>
                    <a:pt x="4598669" y="769620"/>
                    <a:pt x="4825999" y="819150"/>
                  </a:cubicBezTo>
                  <a:cubicBezTo>
                    <a:pt x="5143499" y="887730"/>
                    <a:pt x="5529579" y="932180"/>
                    <a:pt x="5982969" y="996950"/>
                  </a:cubicBezTo>
                  <a:cubicBezTo>
                    <a:pt x="6624319" y="1089660"/>
                    <a:pt x="7683499" y="1234440"/>
                    <a:pt x="8312149" y="1305560"/>
                  </a:cubicBezTo>
                  <a:cubicBezTo>
                    <a:pt x="8737599" y="1353820"/>
                    <a:pt x="9050019" y="1379220"/>
                    <a:pt x="9385299" y="1408430"/>
                  </a:cubicBezTo>
                  <a:cubicBezTo>
                    <a:pt x="9681209" y="1432560"/>
                    <a:pt x="10135869" y="1452880"/>
                    <a:pt x="10219689" y="1469390"/>
                  </a:cubicBezTo>
                  <a:cubicBezTo>
                    <a:pt x="10234929" y="1473200"/>
                    <a:pt x="10237469" y="1473200"/>
                    <a:pt x="10245089" y="1478280"/>
                  </a:cubicBezTo>
                  <a:cubicBezTo>
                    <a:pt x="10255249" y="1484630"/>
                    <a:pt x="10266679" y="1497330"/>
                    <a:pt x="10270489" y="1510030"/>
                  </a:cubicBezTo>
                  <a:cubicBezTo>
                    <a:pt x="10273029" y="1525270"/>
                    <a:pt x="10269219" y="1550670"/>
                    <a:pt x="10259059" y="1562100"/>
                  </a:cubicBezTo>
                  <a:cubicBezTo>
                    <a:pt x="10250169" y="1574800"/>
                    <a:pt x="10234929" y="1582420"/>
                    <a:pt x="10210799" y="1583690"/>
                  </a:cubicBezTo>
                  <a:cubicBezTo>
                    <a:pt x="10147299" y="1587500"/>
                    <a:pt x="10007599" y="1510030"/>
                    <a:pt x="9859009" y="1475740"/>
                  </a:cubicBezTo>
                  <a:cubicBezTo>
                    <a:pt x="9608819" y="1418590"/>
                    <a:pt x="9199879" y="1360170"/>
                    <a:pt x="8841739" y="1320800"/>
                  </a:cubicBezTo>
                  <a:cubicBezTo>
                    <a:pt x="8442959" y="1276350"/>
                    <a:pt x="7955279" y="1253490"/>
                    <a:pt x="7574279" y="1230630"/>
                  </a:cubicBezTo>
                  <a:cubicBezTo>
                    <a:pt x="7260589" y="1212850"/>
                    <a:pt x="7001509" y="1195070"/>
                    <a:pt x="6718299" y="1193800"/>
                  </a:cubicBezTo>
                  <a:cubicBezTo>
                    <a:pt x="6438899" y="1192530"/>
                    <a:pt x="6158229" y="1203960"/>
                    <a:pt x="5883909" y="1221740"/>
                  </a:cubicBezTo>
                  <a:cubicBezTo>
                    <a:pt x="5618479" y="1240790"/>
                    <a:pt x="5228589" y="1271270"/>
                    <a:pt x="5100319" y="1304290"/>
                  </a:cubicBezTo>
                  <a:cubicBezTo>
                    <a:pt x="5057139" y="1315720"/>
                    <a:pt x="5036819" y="1337310"/>
                    <a:pt x="5016499" y="1339850"/>
                  </a:cubicBezTo>
                  <a:cubicBezTo>
                    <a:pt x="5003799" y="1341120"/>
                    <a:pt x="4996179" y="1339850"/>
                    <a:pt x="4987289" y="1336040"/>
                  </a:cubicBezTo>
                  <a:cubicBezTo>
                    <a:pt x="4977129" y="1329690"/>
                    <a:pt x="4961889" y="1318260"/>
                    <a:pt x="4956809" y="1306830"/>
                  </a:cubicBezTo>
                  <a:cubicBezTo>
                    <a:pt x="4950459" y="1295400"/>
                    <a:pt x="4949189" y="1277620"/>
                    <a:pt x="4952999" y="1264920"/>
                  </a:cubicBezTo>
                  <a:cubicBezTo>
                    <a:pt x="4955539" y="1252220"/>
                    <a:pt x="4968239" y="1236980"/>
                    <a:pt x="4977129" y="1230630"/>
                  </a:cubicBezTo>
                  <a:cubicBezTo>
                    <a:pt x="4984749" y="1224280"/>
                    <a:pt x="4989829" y="1221740"/>
                    <a:pt x="5003799" y="1220470"/>
                  </a:cubicBezTo>
                  <a:cubicBezTo>
                    <a:pt x="5058409" y="1217930"/>
                    <a:pt x="5218429" y="1276350"/>
                    <a:pt x="5393689" y="1305560"/>
                  </a:cubicBezTo>
                  <a:cubicBezTo>
                    <a:pt x="5745479" y="1365250"/>
                    <a:pt x="6512559" y="1443990"/>
                    <a:pt x="6995159" y="1496060"/>
                  </a:cubicBezTo>
                  <a:cubicBezTo>
                    <a:pt x="7391399" y="1539240"/>
                    <a:pt x="7678419" y="1569720"/>
                    <a:pt x="8081009" y="1601470"/>
                  </a:cubicBezTo>
                  <a:cubicBezTo>
                    <a:pt x="8580119" y="1642110"/>
                    <a:pt x="9621519" y="1675130"/>
                    <a:pt x="9765029" y="1710690"/>
                  </a:cubicBezTo>
                  <a:cubicBezTo>
                    <a:pt x="9787889" y="1715770"/>
                    <a:pt x="9792969" y="1717040"/>
                    <a:pt x="9801859" y="1725930"/>
                  </a:cubicBezTo>
                  <a:cubicBezTo>
                    <a:pt x="9810749" y="1734820"/>
                    <a:pt x="9819639" y="1750060"/>
                    <a:pt x="9819639" y="1764030"/>
                  </a:cubicBezTo>
                  <a:cubicBezTo>
                    <a:pt x="9819639" y="1778000"/>
                    <a:pt x="9808209" y="1802130"/>
                    <a:pt x="9798049" y="1812290"/>
                  </a:cubicBezTo>
                  <a:cubicBezTo>
                    <a:pt x="9787889" y="1821180"/>
                    <a:pt x="9777729" y="1824990"/>
                    <a:pt x="9758679" y="1823720"/>
                  </a:cubicBezTo>
                  <a:cubicBezTo>
                    <a:pt x="9696449" y="1823720"/>
                    <a:pt x="9532619" y="1734820"/>
                    <a:pt x="9370059" y="1690370"/>
                  </a:cubicBezTo>
                  <a:cubicBezTo>
                    <a:pt x="9110979" y="1619250"/>
                    <a:pt x="8691879" y="1532890"/>
                    <a:pt x="8338819" y="1479550"/>
                  </a:cubicBezTo>
                  <a:cubicBezTo>
                    <a:pt x="7969249" y="1423670"/>
                    <a:pt x="7545069" y="1394460"/>
                    <a:pt x="7202169" y="1366520"/>
                  </a:cubicBezTo>
                  <a:cubicBezTo>
                    <a:pt x="6917689" y="1343660"/>
                    <a:pt x="6666229" y="1325880"/>
                    <a:pt x="6424929" y="1318260"/>
                  </a:cubicBezTo>
                  <a:cubicBezTo>
                    <a:pt x="6211569" y="1311910"/>
                    <a:pt x="5996939" y="1314450"/>
                    <a:pt x="5825489" y="1320800"/>
                  </a:cubicBezTo>
                  <a:cubicBezTo>
                    <a:pt x="5695949" y="1325880"/>
                    <a:pt x="5567679" y="1322070"/>
                    <a:pt x="5485129" y="1343660"/>
                  </a:cubicBezTo>
                  <a:cubicBezTo>
                    <a:pt x="5434329" y="1357630"/>
                    <a:pt x="5394959" y="1402080"/>
                    <a:pt x="5367019" y="1400810"/>
                  </a:cubicBezTo>
                  <a:cubicBezTo>
                    <a:pt x="5351779" y="1399540"/>
                    <a:pt x="5339079" y="1389380"/>
                    <a:pt x="5331459" y="1379220"/>
                  </a:cubicBezTo>
                  <a:cubicBezTo>
                    <a:pt x="5322569" y="1369060"/>
                    <a:pt x="5317489" y="1352550"/>
                    <a:pt x="5318759" y="1338580"/>
                  </a:cubicBezTo>
                  <a:cubicBezTo>
                    <a:pt x="5318759" y="1325880"/>
                    <a:pt x="5326379" y="1310640"/>
                    <a:pt x="5335269" y="1300480"/>
                  </a:cubicBezTo>
                  <a:cubicBezTo>
                    <a:pt x="5344159" y="1291590"/>
                    <a:pt x="5355589" y="1283970"/>
                    <a:pt x="5373369" y="1283970"/>
                  </a:cubicBezTo>
                  <a:cubicBezTo>
                    <a:pt x="5408929" y="1283970"/>
                    <a:pt x="5459729" y="1336040"/>
                    <a:pt x="5539739" y="1360170"/>
                  </a:cubicBezTo>
                  <a:cubicBezTo>
                    <a:pt x="5717539" y="1413510"/>
                    <a:pt x="6116319" y="1449070"/>
                    <a:pt x="6440169" y="1496060"/>
                  </a:cubicBezTo>
                  <a:cubicBezTo>
                    <a:pt x="6817359" y="1551940"/>
                    <a:pt x="7213599" y="1611630"/>
                    <a:pt x="7665719" y="1670050"/>
                  </a:cubicBezTo>
                  <a:cubicBezTo>
                    <a:pt x="8221979" y="1742440"/>
                    <a:pt x="9378949" y="1845310"/>
                    <a:pt x="9528809" y="1893570"/>
                  </a:cubicBezTo>
                  <a:cubicBezTo>
                    <a:pt x="9550399" y="1899920"/>
                    <a:pt x="9556749" y="1902460"/>
                    <a:pt x="9564369" y="1912620"/>
                  </a:cubicBezTo>
                  <a:cubicBezTo>
                    <a:pt x="9573259" y="1921510"/>
                    <a:pt x="9578339" y="1938020"/>
                    <a:pt x="9578339" y="1950720"/>
                  </a:cubicBezTo>
                  <a:cubicBezTo>
                    <a:pt x="9578339" y="1963420"/>
                    <a:pt x="9573259" y="1978660"/>
                    <a:pt x="9563099" y="1987550"/>
                  </a:cubicBezTo>
                  <a:cubicBezTo>
                    <a:pt x="9552939" y="1998980"/>
                    <a:pt x="9540239" y="2006600"/>
                    <a:pt x="9513569" y="2006600"/>
                  </a:cubicBezTo>
                  <a:cubicBezTo>
                    <a:pt x="9413239" y="2006600"/>
                    <a:pt x="9042399" y="1823720"/>
                    <a:pt x="8792209" y="1756410"/>
                  </a:cubicBezTo>
                  <a:cubicBezTo>
                    <a:pt x="8531859" y="1686560"/>
                    <a:pt x="8241029" y="1639570"/>
                    <a:pt x="7979409" y="1597660"/>
                  </a:cubicBezTo>
                  <a:cubicBezTo>
                    <a:pt x="7735569" y="1558290"/>
                    <a:pt x="7520939" y="1526540"/>
                    <a:pt x="7273289" y="1507490"/>
                  </a:cubicBezTo>
                  <a:cubicBezTo>
                    <a:pt x="6997699" y="1485900"/>
                    <a:pt x="6493509" y="1513840"/>
                    <a:pt x="6399529" y="1480820"/>
                  </a:cubicBezTo>
                  <a:cubicBezTo>
                    <a:pt x="6377939" y="1474470"/>
                    <a:pt x="6372859" y="1468120"/>
                    <a:pt x="6365239" y="1456690"/>
                  </a:cubicBezTo>
                  <a:cubicBezTo>
                    <a:pt x="6357619" y="1445260"/>
                    <a:pt x="6353809" y="1428750"/>
                    <a:pt x="6356349" y="1416050"/>
                  </a:cubicBezTo>
                  <a:cubicBezTo>
                    <a:pt x="6358889" y="1403350"/>
                    <a:pt x="6366509" y="1388110"/>
                    <a:pt x="6376669" y="1379220"/>
                  </a:cubicBezTo>
                  <a:cubicBezTo>
                    <a:pt x="6386829" y="1370330"/>
                    <a:pt x="6396989" y="1365250"/>
                    <a:pt x="6416039" y="1365250"/>
                  </a:cubicBezTo>
                  <a:cubicBezTo>
                    <a:pt x="6469379" y="1365250"/>
                    <a:pt x="6584949" y="1424940"/>
                    <a:pt x="6718299" y="1459230"/>
                  </a:cubicBezTo>
                  <a:cubicBezTo>
                    <a:pt x="6971029" y="1522730"/>
                    <a:pt x="7475219" y="1610360"/>
                    <a:pt x="7828279" y="1676400"/>
                  </a:cubicBezTo>
                  <a:cubicBezTo>
                    <a:pt x="8150859" y="1736090"/>
                    <a:pt x="8427719" y="1783080"/>
                    <a:pt x="8752839" y="1836420"/>
                  </a:cubicBezTo>
                  <a:cubicBezTo>
                    <a:pt x="9118599" y="1897380"/>
                    <a:pt x="9532619" y="1963420"/>
                    <a:pt x="9914889" y="2018030"/>
                  </a:cubicBezTo>
                  <a:cubicBezTo>
                    <a:pt x="10285729" y="2071370"/>
                    <a:pt x="10919459" y="2134870"/>
                    <a:pt x="11015979" y="2160270"/>
                  </a:cubicBezTo>
                  <a:cubicBezTo>
                    <a:pt x="11031219" y="2164080"/>
                    <a:pt x="11035029" y="2164080"/>
                    <a:pt x="11041379" y="2169160"/>
                  </a:cubicBezTo>
                  <a:cubicBezTo>
                    <a:pt x="11051539" y="2176780"/>
                    <a:pt x="11061699" y="2190750"/>
                    <a:pt x="11064239" y="2203450"/>
                  </a:cubicBezTo>
                  <a:cubicBezTo>
                    <a:pt x="11068049" y="2216150"/>
                    <a:pt x="11065509" y="2232660"/>
                    <a:pt x="11059159" y="2244090"/>
                  </a:cubicBezTo>
                  <a:cubicBezTo>
                    <a:pt x="11052809" y="2254250"/>
                    <a:pt x="11038839" y="2265680"/>
                    <a:pt x="11028679" y="2270760"/>
                  </a:cubicBezTo>
                  <a:cubicBezTo>
                    <a:pt x="11019789" y="2274570"/>
                    <a:pt x="11010899" y="2277110"/>
                    <a:pt x="11000739" y="2273300"/>
                  </a:cubicBezTo>
                  <a:cubicBezTo>
                    <a:pt x="10982959" y="2264410"/>
                    <a:pt x="10981689" y="2209800"/>
                    <a:pt x="10941049" y="2180590"/>
                  </a:cubicBezTo>
                  <a:cubicBezTo>
                    <a:pt x="10836909" y="2103120"/>
                    <a:pt x="10468609" y="2051050"/>
                    <a:pt x="10208259" y="1988820"/>
                  </a:cubicBezTo>
                  <a:cubicBezTo>
                    <a:pt x="9912349" y="1918970"/>
                    <a:pt x="9550399" y="1841500"/>
                    <a:pt x="9257029" y="1786890"/>
                  </a:cubicBezTo>
                  <a:cubicBezTo>
                    <a:pt x="9008109" y="1741170"/>
                    <a:pt x="8789669" y="1708150"/>
                    <a:pt x="8561069" y="1677670"/>
                  </a:cubicBezTo>
                  <a:cubicBezTo>
                    <a:pt x="8338819" y="1649730"/>
                    <a:pt x="8121649" y="1623060"/>
                    <a:pt x="7904479" y="1609090"/>
                  </a:cubicBezTo>
                  <a:cubicBezTo>
                    <a:pt x="7692389" y="1596390"/>
                    <a:pt x="7362189" y="1623060"/>
                    <a:pt x="7272019" y="1600200"/>
                  </a:cubicBezTo>
                  <a:cubicBezTo>
                    <a:pt x="7246619" y="1592580"/>
                    <a:pt x="7233919" y="1587500"/>
                    <a:pt x="7225029" y="1574800"/>
                  </a:cubicBezTo>
                  <a:cubicBezTo>
                    <a:pt x="7217409" y="1560830"/>
                    <a:pt x="7216139" y="1534160"/>
                    <a:pt x="7219949" y="1521460"/>
                  </a:cubicBezTo>
                  <a:cubicBezTo>
                    <a:pt x="7222489" y="1511300"/>
                    <a:pt x="7228839" y="1504950"/>
                    <a:pt x="7236459" y="1498600"/>
                  </a:cubicBezTo>
                  <a:cubicBezTo>
                    <a:pt x="7245349" y="1492250"/>
                    <a:pt x="7251699" y="1488440"/>
                    <a:pt x="7274559" y="1484630"/>
                  </a:cubicBezTo>
                  <a:cubicBezTo>
                    <a:pt x="7390129" y="1469390"/>
                    <a:pt x="7983219" y="1539240"/>
                    <a:pt x="8380729" y="1560830"/>
                  </a:cubicBezTo>
                  <a:cubicBezTo>
                    <a:pt x="8848089" y="1586230"/>
                    <a:pt x="9486899" y="1621790"/>
                    <a:pt x="9904729" y="1625600"/>
                  </a:cubicBezTo>
                  <a:cubicBezTo>
                    <a:pt x="10196829" y="1628140"/>
                    <a:pt x="10552429" y="1635760"/>
                    <a:pt x="10648949" y="1606550"/>
                  </a:cubicBezTo>
                  <a:cubicBezTo>
                    <a:pt x="10674349" y="1598930"/>
                    <a:pt x="10678159" y="1579880"/>
                    <a:pt x="10693399" y="1578610"/>
                  </a:cubicBezTo>
                  <a:cubicBezTo>
                    <a:pt x="10707369" y="1576070"/>
                    <a:pt x="10723879" y="1583690"/>
                    <a:pt x="10732769" y="1592580"/>
                  </a:cubicBezTo>
                  <a:cubicBezTo>
                    <a:pt x="10742929" y="1600200"/>
                    <a:pt x="10753089" y="1615440"/>
                    <a:pt x="10754359" y="1629410"/>
                  </a:cubicBezTo>
                  <a:cubicBezTo>
                    <a:pt x="10755629" y="1644650"/>
                    <a:pt x="10746739" y="1670050"/>
                    <a:pt x="10735309" y="1681480"/>
                  </a:cubicBezTo>
                  <a:cubicBezTo>
                    <a:pt x="10726419" y="1691640"/>
                    <a:pt x="10717529" y="1695450"/>
                    <a:pt x="10695939" y="1696720"/>
                  </a:cubicBezTo>
                  <a:cubicBezTo>
                    <a:pt x="10605769" y="1704340"/>
                    <a:pt x="10232389" y="1573530"/>
                    <a:pt x="9975849" y="1524000"/>
                  </a:cubicBezTo>
                  <a:cubicBezTo>
                    <a:pt x="9687559" y="1468120"/>
                    <a:pt x="9382759" y="1427480"/>
                    <a:pt x="9047479" y="1385570"/>
                  </a:cubicBezTo>
                  <a:cubicBezTo>
                    <a:pt x="8655049" y="1336040"/>
                    <a:pt x="7882889" y="1290320"/>
                    <a:pt x="7760969" y="1254760"/>
                  </a:cubicBezTo>
                  <a:cubicBezTo>
                    <a:pt x="7739379" y="1248410"/>
                    <a:pt x="7733029" y="1244600"/>
                    <a:pt x="7724139" y="1236980"/>
                  </a:cubicBezTo>
                  <a:cubicBezTo>
                    <a:pt x="7717789" y="1229360"/>
                    <a:pt x="7712709" y="1221740"/>
                    <a:pt x="7711439" y="1212850"/>
                  </a:cubicBezTo>
                  <a:cubicBezTo>
                    <a:pt x="7708899" y="1201420"/>
                    <a:pt x="7710169" y="1182370"/>
                    <a:pt x="7715249" y="1172210"/>
                  </a:cubicBezTo>
                  <a:cubicBezTo>
                    <a:pt x="7719059" y="1163320"/>
                    <a:pt x="7721599" y="1156970"/>
                    <a:pt x="7733029" y="1151890"/>
                  </a:cubicBezTo>
                  <a:cubicBezTo>
                    <a:pt x="7757159" y="1137920"/>
                    <a:pt x="7799069" y="1135380"/>
                    <a:pt x="7882889" y="1132840"/>
                  </a:cubicBezTo>
                  <a:cubicBezTo>
                    <a:pt x="8299449" y="1118870"/>
                    <a:pt x="11332209" y="1285240"/>
                    <a:pt x="11633199" y="1358900"/>
                  </a:cubicBezTo>
                  <a:cubicBezTo>
                    <a:pt x="11676379" y="1369060"/>
                    <a:pt x="11686538" y="1377950"/>
                    <a:pt x="11704319" y="1390650"/>
                  </a:cubicBezTo>
                  <a:cubicBezTo>
                    <a:pt x="11715749" y="1399540"/>
                    <a:pt x="11727179" y="1409700"/>
                    <a:pt x="11730988" y="1423670"/>
                  </a:cubicBezTo>
                  <a:cubicBezTo>
                    <a:pt x="11734799" y="1438910"/>
                    <a:pt x="11730988" y="1465580"/>
                    <a:pt x="11720829" y="1478280"/>
                  </a:cubicBezTo>
                  <a:cubicBezTo>
                    <a:pt x="11711938" y="1490980"/>
                    <a:pt x="11699238" y="1497330"/>
                    <a:pt x="11671299" y="1502410"/>
                  </a:cubicBezTo>
                  <a:cubicBezTo>
                    <a:pt x="11549379" y="1518920"/>
                    <a:pt x="11000738" y="1384300"/>
                    <a:pt x="10657838" y="1337310"/>
                  </a:cubicBezTo>
                  <a:cubicBezTo>
                    <a:pt x="10306049" y="1289050"/>
                    <a:pt x="9918699" y="1249680"/>
                    <a:pt x="9585959" y="1215390"/>
                  </a:cubicBezTo>
                  <a:cubicBezTo>
                    <a:pt x="9296399" y="1186180"/>
                    <a:pt x="9036049" y="1162050"/>
                    <a:pt x="8769348" y="1141730"/>
                  </a:cubicBezTo>
                  <a:cubicBezTo>
                    <a:pt x="8516619" y="1122680"/>
                    <a:pt x="8117838" y="1118870"/>
                    <a:pt x="8027669" y="1096010"/>
                  </a:cubicBezTo>
                  <a:cubicBezTo>
                    <a:pt x="8007348" y="1090930"/>
                    <a:pt x="7999729" y="1088390"/>
                    <a:pt x="7990838" y="1079500"/>
                  </a:cubicBezTo>
                  <a:cubicBezTo>
                    <a:pt x="7981948" y="1070610"/>
                    <a:pt x="7975598" y="1054100"/>
                    <a:pt x="7974329" y="1042670"/>
                  </a:cubicBezTo>
                  <a:cubicBezTo>
                    <a:pt x="7973059" y="1033780"/>
                    <a:pt x="7975598" y="1023620"/>
                    <a:pt x="7979409" y="1016000"/>
                  </a:cubicBezTo>
                  <a:cubicBezTo>
                    <a:pt x="7985759" y="1005840"/>
                    <a:pt x="7993379" y="994410"/>
                    <a:pt x="8008619" y="986790"/>
                  </a:cubicBezTo>
                  <a:cubicBezTo>
                    <a:pt x="8036559" y="974090"/>
                    <a:pt x="8074659" y="977900"/>
                    <a:pt x="8154669" y="975360"/>
                  </a:cubicBezTo>
                  <a:cubicBezTo>
                    <a:pt x="8521698" y="963930"/>
                    <a:pt x="10716259" y="1047750"/>
                    <a:pt x="11245848" y="1042670"/>
                  </a:cubicBezTo>
                  <a:cubicBezTo>
                    <a:pt x="11428729" y="1040130"/>
                    <a:pt x="11560808" y="1009650"/>
                    <a:pt x="11615419" y="1026160"/>
                  </a:cubicBezTo>
                  <a:cubicBezTo>
                    <a:pt x="11634469" y="1031240"/>
                    <a:pt x="11642088" y="1038860"/>
                    <a:pt x="11649709" y="1050290"/>
                  </a:cubicBezTo>
                  <a:cubicBezTo>
                    <a:pt x="11656059" y="1060450"/>
                    <a:pt x="11659869" y="1076960"/>
                    <a:pt x="11658598" y="1089660"/>
                  </a:cubicBezTo>
                  <a:cubicBezTo>
                    <a:pt x="11656059" y="1102360"/>
                    <a:pt x="11648438" y="1117600"/>
                    <a:pt x="11638279" y="1125220"/>
                  </a:cubicBezTo>
                  <a:cubicBezTo>
                    <a:pt x="11629388" y="1134110"/>
                    <a:pt x="11619229" y="1140460"/>
                    <a:pt x="11600179" y="1139190"/>
                  </a:cubicBezTo>
                  <a:cubicBezTo>
                    <a:pt x="11544298" y="1136650"/>
                    <a:pt x="11421109" y="1041400"/>
                    <a:pt x="11276329" y="990600"/>
                  </a:cubicBezTo>
                  <a:cubicBezTo>
                    <a:pt x="11012169" y="899160"/>
                    <a:pt x="10530838" y="783590"/>
                    <a:pt x="10120629" y="707390"/>
                  </a:cubicBezTo>
                  <a:cubicBezTo>
                    <a:pt x="9663429" y="622300"/>
                    <a:pt x="9136379" y="563880"/>
                    <a:pt x="8658859" y="519430"/>
                  </a:cubicBezTo>
                  <a:cubicBezTo>
                    <a:pt x="8202929" y="476250"/>
                    <a:pt x="7708898" y="453390"/>
                    <a:pt x="7315198" y="438150"/>
                  </a:cubicBezTo>
                  <a:cubicBezTo>
                    <a:pt x="7009129" y="427990"/>
                    <a:pt x="6750048" y="420370"/>
                    <a:pt x="6497319" y="426720"/>
                  </a:cubicBezTo>
                  <a:cubicBezTo>
                    <a:pt x="6277609" y="433070"/>
                    <a:pt x="6056629" y="452120"/>
                    <a:pt x="5881368" y="467360"/>
                  </a:cubicBezTo>
                  <a:cubicBezTo>
                    <a:pt x="5750559" y="478790"/>
                    <a:pt x="5590538" y="518160"/>
                    <a:pt x="5535929" y="506730"/>
                  </a:cubicBezTo>
                  <a:cubicBezTo>
                    <a:pt x="5518149" y="501650"/>
                    <a:pt x="5509259" y="495300"/>
                    <a:pt x="5501638" y="485140"/>
                  </a:cubicBezTo>
                  <a:cubicBezTo>
                    <a:pt x="5494018" y="474980"/>
                    <a:pt x="5488938" y="459740"/>
                    <a:pt x="5488938" y="447040"/>
                  </a:cubicBezTo>
                  <a:cubicBezTo>
                    <a:pt x="5490209" y="434340"/>
                    <a:pt x="5496559" y="419100"/>
                    <a:pt x="5505449" y="410210"/>
                  </a:cubicBezTo>
                  <a:cubicBezTo>
                    <a:pt x="5514338" y="400050"/>
                    <a:pt x="5527038" y="391160"/>
                    <a:pt x="5542279" y="392430"/>
                  </a:cubicBezTo>
                  <a:cubicBezTo>
                    <a:pt x="5572759" y="396240"/>
                    <a:pt x="5601968" y="461010"/>
                    <a:pt x="5666738" y="490220"/>
                  </a:cubicBezTo>
                  <a:cubicBezTo>
                    <a:pt x="5825488" y="557530"/>
                    <a:pt x="6197599" y="580390"/>
                    <a:pt x="6558279" y="626110"/>
                  </a:cubicBezTo>
                  <a:cubicBezTo>
                    <a:pt x="7113269" y="695960"/>
                    <a:pt x="8065769" y="782320"/>
                    <a:pt x="8672829" y="835660"/>
                  </a:cubicBezTo>
                  <a:cubicBezTo>
                    <a:pt x="9131298" y="875030"/>
                    <a:pt x="9742169" y="892810"/>
                    <a:pt x="9879329" y="924560"/>
                  </a:cubicBezTo>
                  <a:cubicBezTo>
                    <a:pt x="9909808" y="932180"/>
                    <a:pt x="9919969" y="934720"/>
                    <a:pt x="9931398" y="946150"/>
                  </a:cubicBezTo>
                  <a:cubicBezTo>
                    <a:pt x="9941558" y="955040"/>
                    <a:pt x="9949179" y="970280"/>
                    <a:pt x="9947908" y="984250"/>
                  </a:cubicBezTo>
                  <a:cubicBezTo>
                    <a:pt x="9947908" y="999490"/>
                    <a:pt x="9937748" y="1023620"/>
                    <a:pt x="9925048" y="1033780"/>
                  </a:cubicBezTo>
                  <a:cubicBezTo>
                    <a:pt x="9914888" y="1042670"/>
                    <a:pt x="9907269" y="1043940"/>
                    <a:pt x="9885679" y="1046480"/>
                  </a:cubicBezTo>
                  <a:cubicBezTo>
                    <a:pt x="9785348" y="1052830"/>
                    <a:pt x="9373869" y="958850"/>
                    <a:pt x="9050019" y="910590"/>
                  </a:cubicBezTo>
                  <a:cubicBezTo>
                    <a:pt x="8600438" y="843280"/>
                    <a:pt x="7970519" y="754380"/>
                    <a:pt x="7433308" y="695960"/>
                  </a:cubicBezTo>
                  <a:cubicBezTo>
                    <a:pt x="6902448" y="637540"/>
                    <a:pt x="6318248" y="593090"/>
                    <a:pt x="5844538" y="558800"/>
                  </a:cubicBezTo>
                  <a:cubicBezTo>
                    <a:pt x="5462268" y="532130"/>
                    <a:pt x="5135879" y="501650"/>
                    <a:pt x="4808218" y="500380"/>
                  </a:cubicBezTo>
                  <a:cubicBezTo>
                    <a:pt x="4513579" y="500380"/>
                    <a:pt x="4206238" y="527050"/>
                    <a:pt x="3966209" y="543560"/>
                  </a:cubicBezTo>
                  <a:cubicBezTo>
                    <a:pt x="3785868" y="556260"/>
                    <a:pt x="3618228" y="566420"/>
                    <a:pt x="3495038" y="584200"/>
                  </a:cubicBezTo>
                  <a:cubicBezTo>
                    <a:pt x="3413759" y="595630"/>
                    <a:pt x="3337559" y="628650"/>
                    <a:pt x="3294378" y="624840"/>
                  </a:cubicBezTo>
                  <a:cubicBezTo>
                    <a:pt x="3271518" y="622300"/>
                    <a:pt x="3255009" y="615950"/>
                    <a:pt x="3244848" y="604520"/>
                  </a:cubicBezTo>
                  <a:cubicBezTo>
                    <a:pt x="3234688" y="591820"/>
                    <a:pt x="3230878" y="566420"/>
                    <a:pt x="3233418" y="552450"/>
                  </a:cubicBezTo>
                  <a:cubicBezTo>
                    <a:pt x="3235959" y="538480"/>
                    <a:pt x="3248659" y="525780"/>
                    <a:pt x="3257548" y="519430"/>
                  </a:cubicBezTo>
                  <a:cubicBezTo>
                    <a:pt x="3265168" y="513080"/>
                    <a:pt x="3268978" y="511810"/>
                    <a:pt x="3284218" y="510540"/>
                  </a:cubicBezTo>
                  <a:cubicBezTo>
                    <a:pt x="3366768" y="501650"/>
                    <a:pt x="3807459" y="572770"/>
                    <a:pt x="4114798" y="601980"/>
                  </a:cubicBezTo>
                  <a:cubicBezTo>
                    <a:pt x="4493259" y="637540"/>
                    <a:pt x="4912359" y="671830"/>
                    <a:pt x="5387338" y="701040"/>
                  </a:cubicBezTo>
                  <a:cubicBezTo>
                    <a:pt x="5990588" y="739140"/>
                    <a:pt x="6982458" y="778510"/>
                    <a:pt x="7444738" y="793750"/>
                  </a:cubicBezTo>
                  <a:cubicBezTo>
                    <a:pt x="7678419" y="802640"/>
                    <a:pt x="7829548" y="808990"/>
                    <a:pt x="7975598" y="806450"/>
                  </a:cubicBezTo>
                  <a:cubicBezTo>
                    <a:pt x="8078469" y="803910"/>
                    <a:pt x="8192769" y="777240"/>
                    <a:pt x="8237219" y="791210"/>
                  </a:cubicBezTo>
                  <a:cubicBezTo>
                    <a:pt x="8254998" y="796290"/>
                    <a:pt x="8263888" y="803910"/>
                    <a:pt x="8270238" y="814070"/>
                  </a:cubicBezTo>
                  <a:cubicBezTo>
                    <a:pt x="8277858" y="825500"/>
                    <a:pt x="8281669" y="842010"/>
                    <a:pt x="8279129" y="854710"/>
                  </a:cubicBezTo>
                  <a:cubicBezTo>
                    <a:pt x="8277858" y="866140"/>
                    <a:pt x="8268969" y="881380"/>
                    <a:pt x="8260079" y="890270"/>
                  </a:cubicBezTo>
                  <a:cubicBezTo>
                    <a:pt x="8249919" y="897890"/>
                    <a:pt x="8242298" y="900430"/>
                    <a:pt x="8221979" y="902970"/>
                  </a:cubicBezTo>
                  <a:cubicBezTo>
                    <a:pt x="8135619" y="914400"/>
                    <a:pt x="7792719" y="863600"/>
                    <a:pt x="7542529" y="848360"/>
                  </a:cubicBezTo>
                  <a:cubicBezTo>
                    <a:pt x="7237729" y="829310"/>
                    <a:pt x="6856729" y="807720"/>
                    <a:pt x="6525258" y="805180"/>
                  </a:cubicBezTo>
                  <a:cubicBezTo>
                    <a:pt x="6209028" y="802640"/>
                    <a:pt x="5863588" y="819150"/>
                    <a:pt x="5598159" y="831850"/>
                  </a:cubicBezTo>
                  <a:cubicBezTo>
                    <a:pt x="5397498" y="840740"/>
                    <a:pt x="5250178" y="847090"/>
                    <a:pt x="5068568" y="864870"/>
                  </a:cubicBezTo>
                  <a:cubicBezTo>
                    <a:pt x="4878068" y="885190"/>
                    <a:pt x="4568188" y="911860"/>
                    <a:pt x="4484368" y="948690"/>
                  </a:cubicBezTo>
                  <a:cubicBezTo>
                    <a:pt x="4457698" y="960120"/>
                    <a:pt x="4452618" y="981710"/>
                    <a:pt x="4437378" y="985520"/>
                  </a:cubicBezTo>
                  <a:cubicBezTo>
                    <a:pt x="4423409" y="988060"/>
                    <a:pt x="4406898" y="982980"/>
                    <a:pt x="4395468" y="975360"/>
                  </a:cubicBezTo>
                  <a:cubicBezTo>
                    <a:pt x="4385309" y="967740"/>
                    <a:pt x="4375148" y="953770"/>
                    <a:pt x="4371338" y="941070"/>
                  </a:cubicBezTo>
                  <a:cubicBezTo>
                    <a:pt x="4368798" y="927100"/>
                    <a:pt x="4370068" y="910590"/>
                    <a:pt x="4376418" y="897890"/>
                  </a:cubicBezTo>
                  <a:cubicBezTo>
                    <a:pt x="4382768" y="886460"/>
                    <a:pt x="4391659" y="875030"/>
                    <a:pt x="4408168" y="869950"/>
                  </a:cubicBezTo>
                  <a:cubicBezTo>
                    <a:pt x="4444998" y="859790"/>
                    <a:pt x="4518659" y="894080"/>
                    <a:pt x="4605018" y="906780"/>
                  </a:cubicBezTo>
                  <a:cubicBezTo>
                    <a:pt x="4765038" y="930910"/>
                    <a:pt x="5062218" y="966470"/>
                    <a:pt x="5300978" y="989330"/>
                  </a:cubicBezTo>
                  <a:cubicBezTo>
                    <a:pt x="5551168" y="1013460"/>
                    <a:pt x="5796278" y="1031240"/>
                    <a:pt x="6070598" y="1047750"/>
                  </a:cubicBezTo>
                  <a:cubicBezTo>
                    <a:pt x="6385559" y="1065530"/>
                    <a:pt x="6973568" y="1062990"/>
                    <a:pt x="7082788" y="1085850"/>
                  </a:cubicBezTo>
                  <a:cubicBezTo>
                    <a:pt x="7104379" y="1090930"/>
                    <a:pt x="7110729" y="1093470"/>
                    <a:pt x="7119618" y="1102360"/>
                  </a:cubicBezTo>
                  <a:cubicBezTo>
                    <a:pt x="7129779" y="1111250"/>
                    <a:pt x="7136129" y="1126490"/>
                    <a:pt x="7137398" y="1139190"/>
                  </a:cubicBezTo>
                  <a:cubicBezTo>
                    <a:pt x="7138668" y="1151890"/>
                    <a:pt x="7134858" y="1168400"/>
                    <a:pt x="7125968" y="1178560"/>
                  </a:cubicBezTo>
                  <a:cubicBezTo>
                    <a:pt x="7117079" y="1189990"/>
                    <a:pt x="7105648" y="1197610"/>
                    <a:pt x="7077708" y="1201420"/>
                  </a:cubicBezTo>
                  <a:cubicBezTo>
                    <a:pt x="6950708" y="1220470"/>
                    <a:pt x="6292848" y="1073150"/>
                    <a:pt x="5963918" y="1028700"/>
                  </a:cubicBezTo>
                  <a:cubicBezTo>
                    <a:pt x="5704838" y="994410"/>
                    <a:pt x="5520688" y="970280"/>
                    <a:pt x="5264148" y="948690"/>
                  </a:cubicBezTo>
                  <a:cubicBezTo>
                    <a:pt x="4954268" y="923290"/>
                    <a:pt x="4352288" y="929640"/>
                    <a:pt x="4234178" y="894080"/>
                  </a:cubicBezTo>
                  <a:cubicBezTo>
                    <a:pt x="4207509" y="886460"/>
                    <a:pt x="4196078" y="881380"/>
                    <a:pt x="4188459" y="867410"/>
                  </a:cubicBezTo>
                  <a:cubicBezTo>
                    <a:pt x="4179568" y="854710"/>
                    <a:pt x="4178298" y="829310"/>
                    <a:pt x="4184648" y="815340"/>
                  </a:cubicBezTo>
                  <a:cubicBezTo>
                    <a:pt x="4190998" y="800100"/>
                    <a:pt x="4202428" y="789940"/>
                    <a:pt x="4225288" y="781050"/>
                  </a:cubicBezTo>
                  <a:cubicBezTo>
                    <a:pt x="4297678" y="754380"/>
                    <a:pt x="4502148" y="762000"/>
                    <a:pt x="4710428" y="755650"/>
                  </a:cubicBezTo>
                  <a:cubicBezTo>
                    <a:pt x="5091428" y="742950"/>
                    <a:pt x="5861048" y="750570"/>
                    <a:pt x="6325868" y="740410"/>
                  </a:cubicBezTo>
                  <a:cubicBezTo>
                    <a:pt x="6680198" y="731520"/>
                    <a:pt x="7164068" y="679450"/>
                    <a:pt x="7263129" y="706120"/>
                  </a:cubicBezTo>
                  <a:cubicBezTo>
                    <a:pt x="7283448" y="711200"/>
                    <a:pt x="7289798" y="717550"/>
                    <a:pt x="7297419" y="727710"/>
                  </a:cubicBezTo>
                  <a:cubicBezTo>
                    <a:pt x="7305038" y="737870"/>
                    <a:pt x="7310119" y="754380"/>
                    <a:pt x="7308848" y="767080"/>
                  </a:cubicBezTo>
                  <a:cubicBezTo>
                    <a:pt x="7307579" y="778510"/>
                    <a:pt x="7299958" y="795020"/>
                    <a:pt x="7291069" y="802640"/>
                  </a:cubicBezTo>
                  <a:cubicBezTo>
                    <a:pt x="7282179" y="811530"/>
                    <a:pt x="7270748" y="817880"/>
                    <a:pt x="7254238" y="819150"/>
                  </a:cubicBezTo>
                  <a:cubicBezTo>
                    <a:pt x="7222488" y="822960"/>
                    <a:pt x="7176769" y="801370"/>
                    <a:pt x="7113269" y="792480"/>
                  </a:cubicBezTo>
                  <a:cubicBezTo>
                    <a:pt x="6973569" y="773430"/>
                    <a:pt x="6710679" y="746760"/>
                    <a:pt x="6455408" y="736600"/>
                  </a:cubicBezTo>
                  <a:cubicBezTo>
                    <a:pt x="6103618" y="721360"/>
                    <a:pt x="5496559" y="726440"/>
                    <a:pt x="5191759" y="734060"/>
                  </a:cubicBezTo>
                  <a:cubicBezTo>
                    <a:pt x="5017768" y="737870"/>
                    <a:pt x="4913629" y="742950"/>
                    <a:pt x="4784088" y="755650"/>
                  </a:cubicBezTo>
                  <a:cubicBezTo>
                    <a:pt x="4663438" y="767080"/>
                    <a:pt x="4494529" y="812800"/>
                    <a:pt x="4438648" y="802640"/>
                  </a:cubicBezTo>
                  <a:cubicBezTo>
                    <a:pt x="4418329" y="800100"/>
                    <a:pt x="4409438" y="793750"/>
                    <a:pt x="4400548" y="784860"/>
                  </a:cubicBezTo>
                  <a:cubicBezTo>
                    <a:pt x="4391659" y="774700"/>
                    <a:pt x="4385309" y="758190"/>
                    <a:pt x="4385309" y="745490"/>
                  </a:cubicBezTo>
                  <a:cubicBezTo>
                    <a:pt x="4385309" y="732790"/>
                    <a:pt x="4390388" y="716280"/>
                    <a:pt x="4399279" y="706120"/>
                  </a:cubicBezTo>
                  <a:cubicBezTo>
                    <a:pt x="4406898" y="695960"/>
                    <a:pt x="4413248" y="692150"/>
                    <a:pt x="4436109" y="685800"/>
                  </a:cubicBezTo>
                  <a:cubicBezTo>
                    <a:pt x="4564379" y="647700"/>
                    <a:pt x="5467348" y="632460"/>
                    <a:pt x="5825488" y="605790"/>
                  </a:cubicBezTo>
                  <a:cubicBezTo>
                    <a:pt x="6052818" y="588010"/>
                    <a:pt x="6303009" y="546100"/>
                    <a:pt x="6380479" y="552450"/>
                  </a:cubicBezTo>
                  <a:cubicBezTo>
                    <a:pt x="6400798" y="553720"/>
                    <a:pt x="6408418" y="553720"/>
                    <a:pt x="6418579" y="562610"/>
                  </a:cubicBezTo>
                  <a:cubicBezTo>
                    <a:pt x="6431279" y="571500"/>
                    <a:pt x="6442709" y="595630"/>
                    <a:pt x="6442709" y="609600"/>
                  </a:cubicBezTo>
                  <a:cubicBezTo>
                    <a:pt x="6443979" y="623570"/>
                    <a:pt x="6436359" y="638810"/>
                    <a:pt x="6427468" y="647700"/>
                  </a:cubicBezTo>
                  <a:cubicBezTo>
                    <a:pt x="6418579" y="656590"/>
                    <a:pt x="6410959" y="660400"/>
                    <a:pt x="6391909" y="665480"/>
                  </a:cubicBezTo>
                  <a:cubicBezTo>
                    <a:pt x="6316979" y="687070"/>
                    <a:pt x="6050279" y="698500"/>
                    <a:pt x="5831838" y="712470"/>
                  </a:cubicBezTo>
                  <a:cubicBezTo>
                    <a:pt x="5520688" y="732790"/>
                    <a:pt x="4930138" y="741680"/>
                    <a:pt x="4702809" y="762000"/>
                  </a:cubicBezTo>
                  <a:cubicBezTo>
                    <a:pt x="4602479" y="770890"/>
                    <a:pt x="4551679" y="788670"/>
                    <a:pt x="4488179" y="789940"/>
                  </a:cubicBezTo>
                  <a:cubicBezTo>
                    <a:pt x="4439918" y="792480"/>
                    <a:pt x="4389118" y="789940"/>
                    <a:pt x="4358638" y="782320"/>
                  </a:cubicBezTo>
                  <a:cubicBezTo>
                    <a:pt x="4342129" y="777240"/>
                    <a:pt x="4329429" y="773430"/>
                    <a:pt x="4321809" y="762000"/>
                  </a:cubicBezTo>
                  <a:cubicBezTo>
                    <a:pt x="4311648" y="750570"/>
                    <a:pt x="4305298" y="723900"/>
                    <a:pt x="4307838" y="708660"/>
                  </a:cubicBezTo>
                  <a:cubicBezTo>
                    <a:pt x="4309109" y="698500"/>
                    <a:pt x="4312918" y="690880"/>
                    <a:pt x="4320538" y="683260"/>
                  </a:cubicBezTo>
                  <a:cubicBezTo>
                    <a:pt x="4329429" y="674370"/>
                    <a:pt x="4335779" y="668020"/>
                    <a:pt x="4357368" y="662940"/>
                  </a:cubicBezTo>
                  <a:cubicBezTo>
                    <a:pt x="4460238" y="640080"/>
                    <a:pt x="5011418" y="702310"/>
                    <a:pt x="5297168" y="713740"/>
                  </a:cubicBezTo>
                  <a:cubicBezTo>
                    <a:pt x="5538468" y="723900"/>
                    <a:pt x="5871209" y="706120"/>
                    <a:pt x="5962648" y="732790"/>
                  </a:cubicBezTo>
                  <a:cubicBezTo>
                    <a:pt x="5988048" y="739140"/>
                    <a:pt x="6000748" y="746760"/>
                    <a:pt x="6009638" y="758190"/>
                  </a:cubicBezTo>
                  <a:cubicBezTo>
                    <a:pt x="6017259" y="769620"/>
                    <a:pt x="6018529" y="786130"/>
                    <a:pt x="6017259" y="798830"/>
                  </a:cubicBezTo>
                  <a:cubicBezTo>
                    <a:pt x="6017259" y="807720"/>
                    <a:pt x="6013448" y="816610"/>
                    <a:pt x="6007098" y="824230"/>
                  </a:cubicBezTo>
                  <a:cubicBezTo>
                    <a:pt x="5996938" y="834390"/>
                    <a:pt x="5988048" y="839470"/>
                    <a:pt x="5958838" y="847090"/>
                  </a:cubicBezTo>
                  <a:cubicBezTo>
                    <a:pt x="5795009" y="886460"/>
                    <a:pt x="4366259" y="914400"/>
                    <a:pt x="4215129" y="890270"/>
                  </a:cubicBezTo>
                  <a:cubicBezTo>
                    <a:pt x="4190998" y="886460"/>
                    <a:pt x="4184648" y="886460"/>
                    <a:pt x="4175759" y="876300"/>
                  </a:cubicBezTo>
                  <a:cubicBezTo>
                    <a:pt x="4164329" y="866140"/>
                    <a:pt x="4154168" y="840740"/>
                    <a:pt x="4155438" y="825500"/>
                  </a:cubicBezTo>
                  <a:cubicBezTo>
                    <a:pt x="4155438" y="812800"/>
                    <a:pt x="4164329" y="797560"/>
                    <a:pt x="4173218" y="788670"/>
                  </a:cubicBezTo>
                  <a:cubicBezTo>
                    <a:pt x="4183379" y="779780"/>
                    <a:pt x="4189729" y="775970"/>
                    <a:pt x="4212588" y="772160"/>
                  </a:cubicBezTo>
                  <a:cubicBezTo>
                    <a:pt x="4363718" y="748030"/>
                    <a:pt x="5402578" y="861060"/>
                    <a:pt x="5985509" y="894080"/>
                  </a:cubicBezTo>
                  <a:cubicBezTo>
                    <a:pt x="6551929" y="927100"/>
                    <a:pt x="7538719" y="911860"/>
                    <a:pt x="7661908" y="974090"/>
                  </a:cubicBezTo>
                  <a:cubicBezTo>
                    <a:pt x="7680958" y="982980"/>
                    <a:pt x="7683498" y="994410"/>
                    <a:pt x="7688579" y="1004570"/>
                  </a:cubicBezTo>
                  <a:cubicBezTo>
                    <a:pt x="7691119" y="1013460"/>
                    <a:pt x="7692388" y="1023620"/>
                    <a:pt x="7689848" y="1032510"/>
                  </a:cubicBezTo>
                  <a:cubicBezTo>
                    <a:pt x="7687308" y="1043940"/>
                    <a:pt x="7679688" y="1059180"/>
                    <a:pt x="7670798" y="1068070"/>
                  </a:cubicBezTo>
                  <a:cubicBezTo>
                    <a:pt x="7660638" y="1075690"/>
                    <a:pt x="7653019" y="1079500"/>
                    <a:pt x="7631429" y="1080770"/>
                  </a:cubicBezTo>
                  <a:cubicBezTo>
                    <a:pt x="7515858" y="1084580"/>
                    <a:pt x="6893559" y="869950"/>
                    <a:pt x="6526529" y="788670"/>
                  </a:cubicBezTo>
                  <a:cubicBezTo>
                    <a:pt x="6168388" y="709930"/>
                    <a:pt x="5792468" y="648970"/>
                    <a:pt x="5457188" y="598170"/>
                  </a:cubicBezTo>
                  <a:cubicBezTo>
                    <a:pt x="5161279" y="553720"/>
                    <a:pt x="4930138" y="525780"/>
                    <a:pt x="4618988" y="495300"/>
                  </a:cubicBezTo>
                  <a:cubicBezTo>
                    <a:pt x="4232909" y="457200"/>
                    <a:pt x="3535679" y="453390"/>
                    <a:pt x="3314699" y="400050"/>
                  </a:cubicBezTo>
                  <a:cubicBezTo>
                    <a:pt x="3234688" y="381000"/>
                    <a:pt x="3157219" y="349250"/>
                    <a:pt x="3159759" y="335280"/>
                  </a:cubicBezTo>
                  <a:cubicBezTo>
                    <a:pt x="3162299" y="316230"/>
                    <a:pt x="3300729" y="317500"/>
                    <a:pt x="3467099" y="320040"/>
                  </a:cubicBezTo>
                  <a:cubicBezTo>
                    <a:pt x="4178299" y="335280"/>
                    <a:pt x="7900669" y="720090"/>
                    <a:pt x="9075419" y="806450"/>
                  </a:cubicBezTo>
                  <a:cubicBezTo>
                    <a:pt x="9612629" y="847090"/>
                    <a:pt x="9857738" y="867410"/>
                    <a:pt x="10251438" y="878840"/>
                  </a:cubicBezTo>
                  <a:cubicBezTo>
                    <a:pt x="10646409" y="891540"/>
                    <a:pt x="11286488" y="949960"/>
                    <a:pt x="11437619" y="877570"/>
                  </a:cubicBezTo>
                  <a:cubicBezTo>
                    <a:pt x="11484609" y="854710"/>
                    <a:pt x="11485879" y="796290"/>
                    <a:pt x="11507469" y="789940"/>
                  </a:cubicBezTo>
                  <a:cubicBezTo>
                    <a:pt x="11521438" y="786130"/>
                    <a:pt x="11537948" y="795020"/>
                    <a:pt x="11548109" y="802640"/>
                  </a:cubicBezTo>
                  <a:cubicBezTo>
                    <a:pt x="11558269" y="811530"/>
                    <a:pt x="11567159" y="826770"/>
                    <a:pt x="11569698" y="839470"/>
                  </a:cubicBezTo>
                  <a:cubicBezTo>
                    <a:pt x="11572238" y="852170"/>
                    <a:pt x="11569698" y="869950"/>
                    <a:pt x="11562079" y="881380"/>
                  </a:cubicBezTo>
                  <a:cubicBezTo>
                    <a:pt x="11551919" y="894080"/>
                    <a:pt x="11537948" y="908050"/>
                    <a:pt x="11513819" y="909320"/>
                  </a:cubicBezTo>
                  <a:cubicBezTo>
                    <a:pt x="11440159" y="914400"/>
                    <a:pt x="11253469" y="777240"/>
                    <a:pt x="11059159" y="711200"/>
                  </a:cubicBezTo>
                  <a:cubicBezTo>
                    <a:pt x="10735309" y="601980"/>
                    <a:pt x="10195559" y="468630"/>
                    <a:pt x="9733279" y="384810"/>
                  </a:cubicBezTo>
                  <a:cubicBezTo>
                    <a:pt x="9237979" y="295910"/>
                    <a:pt x="8694419" y="233680"/>
                    <a:pt x="8178798" y="201930"/>
                  </a:cubicBezTo>
                  <a:cubicBezTo>
                    <a:pt x="7670798" y="170180"/>
                    <a:pt x="7115809" y="182880"/>
                    <a:pt x="6662419" y="190500"/>
                  </a:cubicBezTo>
                  <a:cubicBezTo>
                    <a:pt x="6292849" y="196850"/>
                    <a:pt x="5957569" y="201930"/>
                    <a:pt x="5656579" y="231140"/>
                  </a:cubicBezTo>
                  <a:cubicBezTo>
                    <a:pt x="5410199" y="255270"/>
                    <a:pt x="5172709" y="299720"/>
                    <a:pt x="4986019" y="337820"/>
                  </a:cubicBezTo>
                  <a:cubicBezTo>
                    <a:pt x="4850129" y="365760"/>
                    <a:pt x="4720589" y="388620"/>
                    <a:pt x="4636769" y="426720"/>
                  </a:cubicBezTo>
                  <a:cubicBezTo>
                    <a:pt x="4583429" y="452120"/>
                    <a:pt x="4547869" y="511810"/>
                    <a:pt x="4516119" y="514350"/>
                  </a:cubicBezTo>
                  <a:cubicBezTo>
                    <a:pt x="4497069" y="515620"/>
                    <a:pt x="4476749" y="502920"/>
                    <a:pt x="4467859" y="490220"/>
                  </a:cubicBezTo>
                  <a:cubicBezTo>
                    <a:pt x="4458969" y="477520"/>
                    <a:pt x="4455159" y="450850"/>
                    <a:pt x="4460239" y="436880"/>
                  </a:cubicBezTo>
                  <a:cubicBezTo>
                    <a:pt x="4466589" y="421640"/>
                    <a:pt x="4481829" y="402590"/>
                    <a:pt x="4500879" y="400050"/>
                  </a:cubicBezTo>
                  <a:cubicBezTo>
                    <a:pt x="4537709" y="394970"/>
                    <a:pt x="4593589" y="461010"/>
                    <a:pt x="4678679" y="487680"/>
                  </a:cubicBezTo>
                  <a:cubicBezTo>
                    <a:pt x="4864099" y="546100"/>
                    <a:pt x="5267959" y="585470"/>
                    <a:pt x="5599429" y="628650"/>
                  </a:cubicBezTo>
                  <a:cubicBezTo>
                    <a:pt x="5984239" y="678180"/>
                    <a:pt x="6442709" y="718820"/>
                    <a:pt x="6854188" y="758190"/>
                  </a:cubicBezTo>
                  <a:cubicBezTo>
                    <a:pt x="7249159" y="796290"/>
                    <a:pt x="7608569" y="831850"/>
                    <a:pt x="8020049" y="858520"/>
                  </a:cubicBezTo>
                  <a:cubicBezTo>
                    <a:pt x="8481059" y="889000"/>
                    <a:pt x="9354819" y="896620"/>
                    <a:pt x="9489438" y="927100"/>
                  </a:cubicBezTo>
                  <a:cubicBezTo>
                    <a:pt x="9511029" y="932180"/>
                    <a:pt x="9517379" y="933450"/>
                    <a:pt x="9526269" y="943610"/>
                  </a:cubicBezTo>
                  <a:cubicBezTo>
                    <a:pt x="9536429" y="953770"/>
                    <a:pt x="9545319" y="977900"/>
                    <a:pt x="9544049" y="993140"/>
                  </a:cubicBezTo>
                  <a:cubicBezTo>
                    <a:pt x="9542779" y="1005840"/>
                    <a:pt x="9532619" y="1021080"/>
                    <a:pt x="9523729" y="1028700"/>
                  </a:cubicBezTo>
                  <a:cubicBezTo>
                    <a:pt x="9513569" y="1036320"/>
                    <a:pt x="9503409" y="1038860"/>
                    <a:pt x="9485629" y="1041400"/>
                  </a:cubicBezTo>
                  <a:cubicBezTo>
                    <a:pt x="9437369" y="1049020"/>
                    <a:pt x="9343388" y="1047750"/>
                    <a:pt x="9227819" y="1045210"/>
                  </a:cubicBezTo>
                  <a:cubicBezTo>
                    <a:pt x="8994138" y="1038860"/>
                    <a:pt x="8576309" y="998220"/>
                    <a:pt x="8164829" y="977900"/>
                  </a:cubicBezTo>
                  <a:cubicBezTo>
                    <a:pt x="7595869" y="949960"/>
                    <a:pt x="6864349" y="925830"/>
                    <a:pt x="6134099" y="905510"/>
                  </a:cubicBezTo>
                  <a:cubicBezTo>
                    <a:pt x="5275579" y="881380"/>
                    <a:pt x="3521709" y="885190"/>
                    <a:pt x="3335019" y="850900"/>
                  </a:cubicBezTo>
                  <a:cubicBezTo>
                    <a:pt x="3314699" y="847090"/>
                    <a:pt x="3309619" y="847090"/>
                    <a:pt x="3300729" y="838200"/>
                  </a:cubicBezTo>
                  <a:cubicBezTo>
                    <a:pt x="3290569" y="828040"/>
                    <a:pt x="3277869" y="805180"/>
                    <a:pt x="3279139" y="789940"/>
                  </a:cubicBezTo>
                  <a:cubicBezTo>
                    <a:pt x="3280409" y="773430"/>
                    <a:pt x="3295649" y="753110"/>
                    <a:pt x="3308349" y="744220"/>
                  </a:cubicBezTo>
                  <a:cubicBezTo>
                    <a:pt x="3318509" y="736600"/>
                    <a:pt x="3332479" y="735330"/>
                    <a:pt x="3343909" y="736600"/>
                  </a:cubicBezTo>
                  <a:cubicBezTo>
                    <a:pt x="3355339" y="737870"/>
                    <a:pt x="3369309" y="744220"/>
                    <a:pt x="3376929" y="753110"/>
                  </a:cubicBezTo>
                  <a:cubicBezTo>
                    <a:pt x="3385819" y="764540"/>
                    <a:pt x="3395979" y="788670"/>
                    <a:pt x="3393439" y="803910"/>
                  </a:cubicBezTo>
                  <a:cubicBezTo>
                    <a:pt x="3389629" y="819150"/>
                    <a:pt x="3374389" y="839470"/>
                    <a:pt x="3359149" y="845820"/>
                  </a:cubicBezTo>
                  <a:cubicBezTo>
                    <a:pt x="3345179" y="852170"/>
                    <a:pt x="3319779" y="848360"/>
                    <a:pt x="3305809" y="842010"/>
                  </a:cubicBezTo>
                  <a:cubicBezTo>
                    <a:pt x="3295649" y="836930"/>
                    <a:pt x="3286759" y="824230"/>
                    <a:pt x="3282949" y="814070"/>
                  </a:cubicBezTo>
                  <a:cubicBezTo>
                    <a:pt x="3279139" y="802640"/>
                    <a:pt x="3279139" y="788670"/>
                    <a:pt x="3281679" y="777240"/>
                  </a:cubicBezTo>
                  <a:cubicBezTo>
                    <a:pt x="3285489" y="765810"/>
                    <a:pt x="3293109" y="754380"/>
                    <a:pt x="3303269" y="748030"/>
                  </a:cubicBezTo>
                  <a:cubicBezTo>
                    <a:pt x="3312159" y="740410"/>
                    <a:pt x="3315969" y="739140"/>
                    <a:pt x="3337559" y="736600"/>
                  </a:cubicBezTo>
                  <a:cubicBezTo>
                    <a:pt x="3524249" y="709930"/>
                    <a:pt x="5279389" y="767080"/>
                    <a:pt x="6137909" y="791210"/>
                  </a:cubicBezTo>
                  <a:cubicBezTo>
                    <a:pt x="6869429" y="811530"/>
                    <a:pt x="7603489" y="835660"/>
                    <a:pt x="8171179" y="864870"/>
                  </a:cubicBezTo>
                  <a:cubicBezTo>
                    <a:pt x="8580119" y="883920"/>
                    <a:pt x="8992869" y="924560"/>
                    <a:pt x="9226549" y="930910"/>
                  </a:cubicBezTo>
                  <a:cubicBezTo>
                    <a:pt x="9343389" y="933450"/>
                    <a:pt x="9441179" y="918210"/>
                    <a:pt x="9489439" y="927100"/>
                  </a:cubicBezTo>
                  <a:cubicBezTo>
                    <a:pt x="9507219" y="930910"/>
                    <a:pt x="9517379" y="934720"/>
                    <a:pt x="9526269" y="943610"/>
                  </a:cubicBezTo>
                  <a:cubicBezTo>
                    <a:pt x="9535159" y="951230"/>
                    <a:pt x="9542779" y="966470"/>
                    <a:pt x="9544049" y="979170"/>
                  </a:cubicBezTo>
                  <a:cubicBezTo>
                    <a:pt x="9545319" y="991870"/>
                    <a:pt x="9540239" y="1008380"/>
                    <a:pt x="9532619" y="1018540"/>
                  </a:cubicBezTo>
                  <a:cubicBezTo>
                    <a:pt x="9524999" y="1028700"/>
                    <a:pt x="9518649" y="1035050"/>
                    <a:pt x="9498329" y="1040130"/>
                  </a:cubicBezTo>
                  <a:cubicBezTo>
                    <a:pt x="9410699" y="1064260"/>
                    <a:pt x="8985249" y="1027430"/>
                    <a:pt x="8733789" y="1016000"/>
                  </a:cubicBezTo>
                  <a:cubicBezTo>
                    <a:pt x="8489949" y="1004570"/>
                    <a:pt x="8280399" y="991870"/>
                    <a:pt x="8009889" y="972820"/>
                  </a:cubicBezTo>
                  <a:cubicBezTo>
                    <a:pt x="7666989" y="947420"/>
                    <a:pt x="7238999" y="909320"/>
                    <a:pt x="6841489" y="872490"/>
                  </a:cubicBezTo>
                  <a:cubicBezTo>
                    <a:pt x="6430009" y="833120"/>
                    <a:pt x="5971539" y="792480"/>
                    <a:pt x="5581649" y="741680"/>
                  </a:cubicBezTo>
                  <a:cubicBezTo>
                    <a:pt x="5240019" y="695960"/>
                    <a:pt x="4772659" y="652780"/>
                    <a:pt x="4622799" y="586740"/>
                  </a:cubicBezTo>
                  <a:cubicBezTo>
                    <a:pt x="4570729" y="563880"/>
                    <a:pt x="4552949" y="520700"/>
                    <a:pt x="4530089" y="513080"/>
                  </a:cubicBezTo>
                  <a:cubicBezTo>
                    <a:pt x="4518659" y="509270"/>
                    <a:pt x="4511039" y="515620"/>
                    <a:pt x="4502149" y="513080"/>
                  </a:cubicBezTo>
                  <a:cubicBezTo>
                    <a:pt x="4490719" y="509270"/>
                    <a:pt x="4475479" y="500380"/>
                    <a:pt x="4467859" y="490220"/>
                  </a:cubicBezTo>
                  <a:cubicBezTo>
                    <a:pt x="4460239" y="480060"/>
                    <a:pt x="4456429" y="462280"/>
                    <a:pt x="4457699" y="449580"/>
                  </a:cubicBezTo>
                  <a:cubicBezTo>
                    <a:pt x="4458969" y="436880"/>
                    <a:pt x="4465319" y="426720"/>
                    <a:pt x="4476749" y="412750"/>
                  </a:cubicBezTo>
                  <a:cubicBezTo>
                    <a:pt x="4499609" y="386080"/>
                    <a:pt x="4547869" y="345440"/>
                    <a:pt x="4605019" y="318770"/>
                  </a:cubicBezTo>
                  <a:cubicBezTo>
                    <a:pt x="4692649" y="276860"/>
                    <a:pt x="4827269" y="254000"/>
                    <a:pt x="4968239" y="224790"/>
                  </a:cubicBezTo>
                  <a:cubicBezTo>
                    <a:pt x="5158739" y="185420"/>
                    <a:pt x="5401309" y="142240"/>
                    <a:pt x="5651499" y="116840"/>
                  </a:cubicBezTo>
                  <a:cubicBezTo>
                    <a:pt x="5955029" y="86360"/>
                    <a:pt x="6291579" y="82550"/>
                    <a:pt x="6663689" y="76200"/>
                  </a:cubicBezTo>
                  <a:cubicBezTo>
                    <a:pt x="7119619" y="68580"/>
                    <a:pt x="7679689" y="55880"/>
                    <a:pt x="8191499" y="87630"/>
                  </a:cubicBezTo>
                  <a:cubicBezTo>
                    <a:pt x="8712199" y="120650"/>
                    <a:pt x="9260839" y="182880"/>
                    <a:pt x="9759949" y="274320"/>
                  </a:cubicBezTo>
                  <a:cubicBezTo>
                    <a:pt x="10228579" y="359410"/>
                    <a:pt x="10781029" y="496570"/>
                    <a:pt x="11104879" y="607060"/>
                  </a:cubicBezTo>
                  <a:cubicBezTo>
                    <a:pt x="11296649" y="671830"/>
                    <a:pt x="11496039" y="756920"/>
                    <a:pt x="11548109" y="802640"/>
                  </a:cubicBezTo>
                  <a:cubicBezTo>
                    <a:pt x="11563349" y="816610"/>
                    <a:pt x="11567159" y="828040"/>
                    <a:pt x="11569699" y="839470"/>
                  </a:cubicBezTo>
                  <a:cubicBezTo>
                    <a:pt x="11572239" y="849630"/>
                    <a:pt x="11570969" y="859790"/>
                    <a:pt x="11567159" y="868680"/>
                  </a:cubicBezTo>
                  <a:cubicBezTo>
                    <a:pt x="11564619" y="877570"/>
                    <a:pt x="11559539" y="886460"/>
                    <a:pt x="11553189" y="892810"/>
                  </a:cubicBezTo>
                  <a:cubicBezTo>
                    <a:pt x="11543029" y="900430"/>
                    <a:pt x="11525249" y="899160"/>
                    <a:pt x="11513819" y="909320"/>
                  </a:cubicBezTo>
                  <a:cubicBezTo>
                    <a:pt x="11498579" y="923290"/>
                    <a:pt x="11502389" y="957580"/>
                    <a:pt x="11476989" y="974090"/>
                  </a:cubicBezTo>
                  <a:cubicBezTo>
                    <a:pt x="11414759" y="1012190"/>
                    <a:pt x="11225529" y="996950"/>
                    <a:pt x="11064239" y="1002030"/>
                  </a:cubicBezTo>
                  <a:cubicBezTo>
                    <a:pt x="10836909" y="1008380"/>
                    <a:pt x="10542269" y="1004570"/>
                    <a:pt x="10243819" y="993140"/>
                  </a:cubicBezTo>
                  <a:cubicBezTo>
                    <a:pt x="9886949" y="980440"/>
                    <a:pt x="9511029" y="953770"/>
                    <a:pt x="9065259" y="920750"/>
                  </a:cubicBezTo>
                  <a:cubicBezTo>
                    <a:pt x="8481059" y="878840"/>
                    <a:pt x="7825739" y="817880"/>
                    <a:pt x="7039609" y="750570"/>
                  </a:cubicBezTo>
                  <a:cubicBezTo>
                    <a:pt x="5941059" y="656590"/>
                    <a:pt x="3364229" y="568960"/>
                    <a:pt x="3096259" y="405130"/>
                  </a:cubicBezTo>
                  <a:cubicBezTo>
                    <a:pt x="3054349" y="379730"/>
                    <a:pt x="3037839" y="346710"/>
                    <a:pt x="3046729" y="326390"/>
                  </a:cubicBezTo>
                  <a:cubicBezTo>
                    <a:pt x="3061969" y="293370"/>
                    <a:pt x="3195319" y="290830"/>
                    <a:pt x="3322319" y="285750"/>
                  </a:cubicBezTo>
                  <a:cubicBezTo>
                    <a:pt x="3596639" y="275590"/>
                    <a:pt x="4244339" y="342900"/>
                    <a:pt x="4632959" y="381000"/>
                  </a:cubicBezTo>
                  <a:cubicBezTo>
                    <a:pt x="4945379" y="411480"/>
                    <a:pt x="5179059" y="440690"/>
                    <a:pt x="5477509" y="485140"/>
                  </a:cubicBezTo>
                  <a:cubicBezTo>
                    <a:pt x="5815329" y="535940"/>
                    <a:pt x="6196329" y="598170"/>
                    <a:pt x="6555739" y="678180"/>
                  </a:cubicBezTo>
                  <a:cubicBezTo>
                    <a:pt x="6924039" y="759460"/>
                    <a:pt x="7575549" y="925830"/>
                    <a:pt x="7661909" y="974090"/>
                  </a:cubicBezTo>
                  <a:cubicBezTo>
                    <a:pt x="7675879" y="981710"/>
                    <a:pt x="7677149" y="984250"/>
                    <a:pt x="7682229" y="993140"/>
                  </a:cubicBezTo>
                  <a:cubicBezTo>
                    <a:pt x="7687309" y="1003300"/>
                    <a:pt x="7692389" y="1019810"/>
                    <a:pt x="7689849" y="1032510"/>
                  </a:cubicBezTo>
                  <a:cubicBezTo>
                    <a:pt x="7688579" y="1045210"/>
                    <a:pt x="7679689" y="1059180"/>
                    <a:pt x="7670799" y="1068070"/>
                  </a:cubicBezTo>
                  <a:cubicBezTo>
                    <a:pt x="7660639" y="1075690"/>
                    <a:pt x="7654289" y="1076960"/>
                    <a:pt x="7631429" y="1080770"/>
                  </a:cubicBezTo>
                  <a:cubicBezTo>
                    <a:pt x="7486649" y="1101090"/>
                    <a:pt x="6539229" y="1040130"/>
                    <a:pt x="5977889" y="1009650"/>
                  </a:cubicBezTo>
                  <a:cubicBezTo>
                    <a:pt x="5396229" y="976630"/>
                    <a:pt x="4356099" y="952500"/>
                    <a:pt x="4201159" y="889000"/>
                  </a:cubicBezTo>
                  <a:cubicBezTo>
                    <a:pt x="4173219" y="877570"/>
                    <a:pt x="4165599" y="867410"/>
                    <a:pt x="4159249" y="853440"/>
                  </a:cubicBezTo>
                  <a:cubicBezTo>
                    <a:pt x="4152899" y="842010"/>
                    <a:pt x="4154169" y="824230"/>
                    <a:pt x="4157979" y="811530"/>
                  </a:cubicBezTo>
                  <a:cubicBezTo>
                    <a:pt x="4161789" y="800100"/>
                    <a:pt x="4173219" y="786130"/>
                    <a:pt x="4184649" y="779780"/>
                  </a:cubicBezTo>
                  <a:cubicBezTo>
                    <a:pt x="4197349" y="773430"/>
                    <a:pt x="4204969" y="774700"/>
                    <a:pt x="4229099" y="772160"/>
                  </a:cubicBezTo>
                  <a:cubicBezTo>
                    <a:pt x="4353559" y="758190"/>
                    <a:pt x="5055869" y="739140"/>
                    <a:pt x="5374639" y="734060"/>
                  </a:cubicBezTo>
                  <a:cubicBezTo>
                    <a:pt x="5603239" y="730250"/>
                    <a:pt x="5877559" y="709930"/>
                    <a:pt x="5962649" y="732790"/>
                  </a:cubicBezTo>
                  <a:cubicBezTo>
                    <a:pt x="5988049" y="739140"/>
                    <a:pt x="6000749" y="748030"/>
                    <a:pt x="6009639" y="758190"/>
                  </a:cubicBezTo>
                  <a:cubicBezTo>
                    <a:pt x="6015989" y="765810"/>
                    <a:pt x="6017259" y="774700"/>
                    <a:pt x="6018529" y="784860"/>
                  </a:cubicBezTo>
                  <a:cubicBezTo>
                    <a:pt x="6018529" y="796290"/>
                    <a:pt x="6015989" y="814070"/>
                    <a:pt x="6007099" y="824230"/>
                  </a:cubicBezTo>
                  <a:cubicBezTo>
                    <a:pt x="5996939" y="835660"/>
                    <a:pt x="5982969" y="842010"/>
                    <a:pt x="5958839" y="847090"/>
                  </a:cubicBezTo>
                  <a:cubicBezTo>
                    <a:pt x="5905499" y="858520"/>
                    <a:pt x="5807709" y="845820"/>
                    <a:pt x="5680709" y="842010"/>
                  </a:cubicBezTo>
                  <a:cubicBezTo>
                    <a:pt x="5403849" y="833120"/>
                    <a:pt x="4485639" y="815340"/>
                    <a:pt x="4358639" y="782320"/>
                  </a:cubicBezTo>
                  <a:cubicBezTo>
                    <a:pt x="4335779" y="775970"/>
                    <a:pt x="4330699" y="772160"/>
                    <a:pt x="4321809" y="762000"/>
                  </a:cubicBezTo>
                  <a:cubicBezTo>
                    <a:pt x="4312919" y="753110"/>
                    <a:pt x="4306569" y="736600"/>
                    <a:pt x="4305299" y="722630"/>
                  </a:cubicBezTo>
                  <a:cubicBezTo>
                    <a:pt x="4305299" y="709930"/>
                    <a:pt x="4311649" y="693420"/>
                    <a:pt x="4320539" y="683260"/>
                  </a:cubicBezTo>
                  <a:cubicBezTo>
                    <a:pt x="4329429" y="673100"/>
                    <a:pt x="4340859" y="666750"/>
                    <a:pt x="4357369" y="662940"/>
                  </a:cubicBezTo>
                  <a:cubicBezTo>
                    <a:pt x="4385309" y="657860"/>
                    <a:pt x="4428489" y="675640"/>
                    <a:pt x="4474209" y="675640"/>
                  </a:cubicBezTo>
                  <a:cubicBezTo>
                    <a:pt x="4536439" y="674370"/>
                    <a:pt x="4594859" y="655320"/>
                    <a:pt x="4698999" y="646430"/>
                  </a:cubicBezTo>
                  <a:cubicBezTo>
                    <a:pt x="4930139" y="624840"/>
                    <a:pt x="5515609" y="614680"/>
                    <a:pt x="5824219" y="595630"/>
                  </a:cubicBezTo>
                  <a:cubicBezTo>
                    <a:pt x="6042659" y="581660"/>
                    <a:pt x="6303009" y="544830"/>
                    <a:pt x="6380479" y="552450"/>
                  </a:cubicBezTo>
                  <a:cubicBezTo>
                    <a:pt x="6400799" y="553720"/>
                    <a:pt x="6408419" y="553720"/>
                    <a:pt x="6418579" y="562610"/>
                  </a:cubicBezTo>
                  <a:cubicBezTo>
                    <a:pt x="6431279" y="571500"/>
                    <a:pt x="6442709" y="595630"/>
                    <a:pt x="6442709" y="609600"/>
                  </a:cubicBezTo>
                  <a:cubicBezTo>
                    <a:pt x="6443979" y="623570"/>
                    <a:pt x="6436359" y="638810"/>
                    <a:pt x="6427469" y="647700"/>
                  </a:cubicBezTo>
                  <a:cubicBezTo>
                    <a:pt x="6418579" y="656590"/>
                    <a:pt x="6410959" y="660400"/>
                    <a:pt x="6391909" y="665480"/>
                  </a:cubicBezTo>
                  <a:cubicBezTo>
                    <a:pt x="6316979" y="687070"/>
                    <a:pt x="6061709" y="702310"/>
                    <a:pt x="5833109" y="720090"/>
                  </a:cubicBezTo>
                  <a:cubicBezTo>
                    <a:pt x="5472429" y="748030"/>
                    <a:pt x="4569459" y="829310"/>
                    <a:pt x="4438649" y="802640"/>
                  </a:cubicBezTo>
                  <a:cubicBezTo>
                    <a:pt x="4415789" y="798830"/>
                    <a:pt x="4409439" y="793750"/>
                    <a:pt x="4400549" y="784860"/>
                  </a:cubicBezTo>
                  <a:cubicBezTo>
                    <a:pt x="4391659" y="774700"/>
                    <a:pt x="4385309" y="758190"/>
                    <a:pt x="4385309" y="745490"/>
                  </a:cubicBezTo>
                  <a:cubicBezTo>
                    <a:pt x="4385309" y="732790"/>
                    <a:pt x="4390389" y="716280"/>
                    <a:pt x="4399279" y="706120"/>
                  </a:cubicBezTo>
                  <a:cubicBezTo>
                    <a:pt x="4406899" y="695960"/>
                    <a:pt x="4415789" y="692150"/>
                    <a:pt x="4436109" y="685800"/>
                  </a:cubicBezTo>
                  <a:cubicBezTo>
                    <a:pt x="4490719" y="666750"/>
                    <a:pt x="4657089" y="651510"/>
                    <a:pt x="4777739" y="641350"/>
                  </a:cubicBezTo>
                  <a:cubicBezTo>
                    <a:pt x="4908549" y="628650"/>
                    <a:pt x="5015229" y="623570"/>
                    <a:pt x="5191759" y="618490"/>
                  </a:cubicBezTo>
                  <a:cubicBezTo>
                    <a:pt x="5500369" y="610870"/>
                    <a:pt x="6108699" y="604520"/>
                    <a:pt x="6465569" y="621030"/>
                  </a:cubicBezTo>
                  <a:cubicBezTo>
                    <a:pt x="6724649" y="631190"/>
                    <a:pt x="7001509" y="656590"/>
                    <a:pt x="7137399" y="678180"/>
                  </a:cubicBezTo>
                  <a:cubicBezTo>
                    <a:pt x="7195819" y="687070"/>
                    <a:pt x="7235189" y="694690"/>
                    <a:pt x="7263129" y="706120"/>
                  </a:cubicBezTo>
                  <a:cubicBezTo>
                    <a:pt x="7278369" y="712470"/>
                    <a:pt x="7289799" y="717550"/>
                    <a:pt x="7297419" y="727710"/>
                  </a:cubicBezTo>
                  <a:cubicBezTo>
                    <a:pt x="7305039" y="737870"/>
                    <a:pt x="7310119" y="754380"/>
                    <a:pt x="7308849" y="767080"/>
                  </a:cubicBezTo>
                  <a:cubicBezTo>
                    <a:pt x="7307579" y="778510"/>
                    <a:pt x="7299959" y="795020"/>
                    <a:pt x="7291069" y="802640"/>
                  </a:cubicBezTo>
                  <a:cubicBezTo>
                    <a:pt x="7282179" y="811530"/>
                    <a:pt x="7275829" y="814070"/>
                    <a:pt x="7254239" y="819150"/>
                  </a:cubicBezTo>
                  <a:cubicBezTo>
                    <a:pt x="7151369" y="842010"/>
                    <a:pt x="6678929" y="845820"/>
                    <a:pt x="6327139" y="854710"/>
                  </a:cubicBezTo>
                  <a:cubicBezTo>
                    <a:pt x="5863589" y="864870"/>
                    <a:pt x="5096509" y="857250"/>
                    <a:pt x="4716779" y="869950"/>
                  </a:cubicBezTo>
                  <a:cubicBezTo>
                    <a:pt x="4508499" y="876300"/>
                    <a:pt x="4302759" y="906780"/>
                    <a:pt x="4234179" y="894080"/>
                  </a:cubicBezTo>
                  <a:cubicBezTo>
                    <a:pt x="4213859" y="891540"/>
                    <a:pt x="4206239" y="887730"/>
                    <a:pt x="4197349" y="878840"/>
                  </a:cubicBezTo>
                  <a:cubicBezTo>
                    <a:pt x="4187189" y="869950"/>
                    <a:pt x="4180839" y="853440"/>
                    <a:pt x="4179569" y="842010"/>
                  </a:cubicBezTo>
                  <a:cubicBezTo>
                    <a:pt x="4178299" y="831850"/>
                    <a:pt x="4179569" y="822960"/>
                    <a:pt x="4184649" y="815340"/>
                  </a:cubicBezTo>
                  <a:cubicBezTo>
                    <a:pt x="4189729" y="803910"/>
                    <a:pt x="4193539" y="793750"/>
                    <a:pt x="4212589" y="786130"/>
                  </a:cubicBezTo>
                  <a:cubicBezTo>
                    <a:pt x="4310379" y="746760"/>
                    <a:pt x="4959349" y="810260"/>
                    <a:pt x="5276849" y="835660"/>
                  </a:cubicBezTo>
                  <a:cubicBezTo>
                    <a:pt x="5537199" y="855980"/>
                    <a:pt x="5720079" y="881380"/>
                    <a:pt x="5981699" y="915670"/>
                  </a:cubicBezTo>
                  <a:cubicBezTo>
                    <a:pt x="6311899" y="960120"/>
                    <a:pt x="6988809" y="1043940"/>
                    <a:pt x="7095489" y="1088390"/>
                  </a:cubicBezTo>
                  <a:cubicBezTo>
                    <a:pt x="7117079" y="1097280"/>
                    <a:pt x="7122159" y="1102360"/>
                    <a:pt x="7128509" y="1112520"/>
                  </a:cubicBezTo>
                  <a:cubicBezTo>
                    <a:pt x="7136129" y="1123950"/>
                    <a:pt x="7138669" y="1140460"/>
                    <a:pt x="7137399" y="1153160"/>
                  </a:cubicBezTo>
                  <a:cubicBezTo>
                    <a:pt x="7134859" y="1165860"/>
                    <a:pt x="7127239" y="1179830"/>
                    <a:pt x="7117079" y="1188720"/>
                  </a:cubicBezTo>
                  <a:cubicBezTo>
                    <a:pt x="7106919" y="1196340"/>
                    <a:pt x="7100569" y="1198880"/>
                    <a:pt x="7077709" y="1201420"/>
                  </a:cubicBezTo>
                  <a:cubicBezTo>
                    <a:pt x="6968489" y="1217930"/>
                    <a:pt x="6377939" y="1179830"/>
                    <a:pt x="6062979" y="1162050"/>
                  </a:cubicBezTo>
                  <a:cubicBezTo>
                    <a:pt x="5786119" y="1145540"/>
                    <a:pt x="5539739" y="1127760"/>
                    <a:pt x="5287009" y="1103630"/>
                  </a:cubicBezTo>
                  <a:cubicBezTo>
                    <a:pt x="5045709" y="1079500"/>
                    <a:pt x="4734559" y="1045210"/>
                    <a:pt x="4579619" y="1018540"/>
                  </a:cubicBezTo>
                  <a:cubicBezTo>
                    <a:pt x="4502149" y="1005840"/>
                    <a:pt x="4441189" y="999490"/>
                    <a:pt x="4408169" y="981710"/>
                  </a:cubicBezTo>
                  <a:cubicBezTo>
                    <a:pt x="4391659" y="974090"/>
                    <a:pt x="4382769" y="965200"/>
                    <a:pt x="4376419" y="953770"/>
                  </a:cubicBezTo>
                  <a:cubicBezTo>
                    <a:pt x="4371339" y="942340"/>
                    <a:pt x="4370069" y="923290"/>
                    <a:pt x="4371339" y="911860"/>
                  </a:cubicBezTo>
                  <a:cubicBezTo>
                    <a:pt x="4373879" y="901700"/>
                    <a:pt x="4376419" y="895350"/>
                    <a:pt x="4385309" y="886460"/>
                  </a:cubicBezTo>
                  <a:cubicBezTo>
                    <a:pt x="4399279" y="871220"/>
                    <a:pt x="4422139" y="852170"/>
                    <a:pt x="4462779" y="836930"/>
                  </a:cubicBezTo>
                  <a:cubicBezTo>
                    <a:pt x="4565649" y="798830"/>
                    <a:pt x="4867909" y="770890"/>
                    <a:pt x="5062219" y="750570"/>
                  </a:cubicBezTo>
                  <a:cubicBezTo>
                    <a:pt x="5243829" y="731520"/>
                    <a:pt x="5392419" y="725170"/>
                    <a:pt x="5594349" y="716280"/>
                  </a:cubicBezTo>
                  <a:cubicBezTo>
                    <a:pt x="5863589" y="703580"/>
                    <a:pt x="6211569" y="687070"/>
                    <a:pt x="6530339" y="688340"/>
                  </a:cubicBezTo>
                  <a:cubicBezTo>
                    <a:pt x="6863079" y="690880"/>
                    <a:pt x="7245349" y="712470"/>
                    <a:pt x="7551419" y="731520"/>
                  </a:cubicBezTo>
                  <a:cubicBezTo>
                    <a:pt x="7802879" y="748030"/>
                    <a:pt x="8157209" y="760730"/>
                    <a:pt x="8237219" y="791210"/>
                  </a:cubicBezTo>
                  <a:cubicBezTo>
                    <a:pt x="8257539" y="797560"/>
                    <a:pt x="8263889" y="803910"/>
                    <a:pt x="8270239" y="814070"/>
                  </a:cubicBezTo>
                  <a:cubicBezTo>
                    <a:pt x="8277859" y="825500"/>
                    <a:pt x="8281669" y="842010"/>
                    <a:pt x="8279129" y="854710"/>
                  </a:cubicBezTo>
                  <a:cubicBezTo>
                    <a:pt x="8277859" y="866140"/>
                    <a:pt x="8267699" y="881380"/>
                    <a:pt x="8260079" y="890270"/>
                  </a:cubicBezTo>
                  <a:cubicBezTo>
                    <a:pt x="8252459" y="896620"/>
                    <a:pt x="8248649" y="897890"/>
                    <a:pt x="8234679" y="901700"/>
                  </a:cubicBezTo>
                  <a:cubicBezTo>
                    <a:pt x="8195309" y="913130"/>
                    <a:pt x="8075929" y="918210"/>
                    <a:pt x="7973059" y="920750"/>
                  </a:cubicBezTo>
                  <a:cubicBezTo>
                    <a:pt x="7827009" y="924560"/>
                    <a:pt x="7675879" y="916940"/>
                    <a:pt x="7439659" y="909320"/>
                  </a:cubicBezTo>
                  <a:cubicBezTo>
                    <a:pt x="6977379" y="894080"/>
                    <a:pt x="5982969" y="853440"/>
                    <a:pt x="5378449" y="816610"/>
                  </a:cubicBezTo>
                  <a:cubicBezTo>
                    <a:pt x="4902199" y="787400"/>
                    <a:pt x="4484369" y="754380"/>
                    <a:pt x="4104639" y="717550"/>
                  </a:cubicBezTo>
                  <a:cubicBezTo>
                    <a:pt x="3796029" y="687070"/>
                    <a:pt x="3354069" y="660400"/>
                    <a:pt x="3266439" y="619760"/>
                  </a:cubicBezTo>
                  <a:cubicBezTo>
                    <a:pt x="3247389" y="610870"/>
                    <a:pt x="3242309" y="601980"/>
                    <a:pt x="3237229" y="591820"/>
                  </a:cubicBezTo>
                  <a:cubicBezTo>
                    <a:pt x="3232149" y="584200"/>
                    <a:pt x="3230879" y="574040"/>
                    <a:pt x="3232149" y="565150"/>
                  </a:cubicBezTo>
                  <a:cubicBezTo>
                    <a:pt x="3232149" y="556260"/>
                    <a:pt x="3233419" y="547370"/>
                    <a:pt x="3238499" y="539750"/>
                  </a:cubicBezTo>
                  <a:cubicBezTo>
                    <a:pt x="3244849" y="529590"/>
                    <a:pt x="3253739" y="520700"/>
                    <a:pt x="3270249" y="513080"/>
                  </a:cubicBezTo>
                  <a:cubicBezTo>
                    <a:pt x="3308349" y="495300"/>
                    <a:pt x="3398519" y="482600"/>
                    <a:pt x="3484879" y="469900"/>
                  </a:cubicBezTo>
                  <a:cubicBezTo>
                    <a:pt x="3611879" y="452120"/>
                    <a:pt x="3778249" y="441960"/>
                    <a:pt x="3959859" y="429260"/>
                  </a:cubicBezTo>
                  <a:cubicBezTo>
                    <a:pt x="4203699" y="412750"/>
                    <a:pt x="4516119" y="384810"/>
                    <a:pt x="4814569" y="386080"/>
                  </a:cubicBezTo>
                  <a:cubicBezTo>
                    <a:pt x="5143499" y="387350"/>
                    <a:pt x="5471159" y="416560"/>
                    <a:pt x="5854699" y="444500"/>
                  </a:cubicBezTo>
                  <a:cubicBezTo>
                    <a:pt x="6329679" y="477520"/>
                    <a:pt x="6915149" y="523240"/>
                    <a:pt x="7448549" y="580390"/>
                  </a:cubicBezTo>
                  <a:cubicBezTo>
                    <a:pt x="7987029" y="640080"/>
                    <a:pt x="8616949" y="730250"/>
                    <a:pt x="9069069" y="796290"/>
                  </a:cubicBezTo>
                  <a:cubicBezTo>
                    <a:pt x="9394189" y="843280"/>
                    <a:pt x="9817099" y="890270"/>
                    <a:pt x="9907269" y="930910"/>
                  </a:cubicBezTo>
                  <a:cubicBezTo>
                    <a:pt x="9927589" y="939800"/>
                    <a:pt x="9933939" y="946150"/>
                    <a:pt x="9940289" y="957580"/>
                  </a:cubicBezTo>
                  <a:cubicBezTo>
                    <a:pt x="9946639" y="967740"/>
                    <a:pt x="9950449" y="985520"/>
                    <a:pt x="9947909" y="998220"/>
                  </a:cubicBezTo>
                  <a:cubicBezTo>
                    <a:pt x="9945369" y="1010920"/>
                    <a:pt x="9935209" y="1026160"/>
                    <a:pt x="9925049" y="1033780"/>
                  </a:cubicBezTo>
                  <a:cubicBezTo>
                    <a:pt x="9914889" y="1041400"/>
                    <a:pt x="9908539" y="1043940"/>
                    <a:pt x="9885679" y="1046480"/>
                  </a:cubicBezTo>
                  <a:cubicBezTo>
                    <a:pt x="9715499" y="1062990"/>
                    <a:pt x="8399779" y="929640"/>
                    <a:pt x="7791449" y="872490"/>
                  </a:cubicBezTo>
                  <a:cubicBezTo>
                    <a:pt x="7321549" y="828040"/>
                    <a:pt x="6926579" y="795020"/>
                    <a:pt x="6540499" y="741680"/>
                  </a:cubicBezTo>
                  <a:cubicBezTo>
                    <a:pt x="6202679" y="694690"/>
                    <a:pt x="5707379" y="654050"/>
                    <a:pt x="5595619" y="579120"/>
                  </a:cubicBezTo>
                  <a:cubicBezTo>
                    <a:pt x="5562599" y="557530"/>
                    <a:pt x="5568949" y="523240"/>
                    <a:pt x="5549899" y="506730"/>
                  </a:cubicBezTo>
                  <a:cubicBezTo>
                    <a:pt x="5535929" y="494030"/>
                    <a:pt x="5511799" y="496570"/>
                    <a:pt x="5501639" y="485140"/>
                  </a:cubicBezTo>
                  <a:cubicBezTo>
                    <a:pt x="5492749" y="474980"/>
                    <a:pt x="5488939" y="458470"/>
                    <a:pt x="5488939" y="447040"/>
                  </a:cubicBezTo>
                  <a:cubicBezTo>
                    <a:pt x="5488939" y="436880"/>
                    <a:pt x="5491479" y="427990"/>
                    <a:pt x="5497829" y="420370"/>
                  </a:cubicBezTo>
                  <a:cubicBezTo>
                    <a:pt x="5505449" y="408940"/>
                    <a:pt x="5519419" y="401320"/>
                    <a:pt x="5542279" y="392430"/>
                  </a:cubicBezTo>
                  <a:cubicBezTo>
                    <a:pt x="5601969" y="372110"/>
                    <a:pt x="5746749" y="364490"/>
                    <a:pt x="5873749" y="353060"/>
                  </a:cubicBezTo>
                  <a:cubicBezTo>
                    <a:pt x="6049009" y="336550"/>
                    <a:pt x="6276339" y="318770"/>
                    <a:pt x="6498589" y="312420"/>
                  </a:cubicBezTo>
                  <a:cubicBezTo>
                    <a:pt x="6753859" y="306070"/>
                    <a:pt x="7014209" y="312420"/>
                    <a:pt x="7322819" y="323850"/>
                  </a:cubicBezTo>
                  <a:cubicBezTo>
                    <a:pt x="7717789" y="339090"/>
                    <a:pt x="8214359" y="361950"/>
                    <a:pt x="8672829" y="405130"/>
                  </a:cubicBezTo>
                  <a:cubicBezTo>
                    <a:pt x="9155429" y="450850"/>
                    <a:pt x="9686289" y="509270"/>
                    <a:pt x="10147299" y="595630"/>
                  </a:cubicBezTo>
                  <a:cubicBezTo>
                    <a:pt x="10563859" y="674370"/>
                    <a:pt x="11061699" y="791210"/>
                    <a:pt x="11325859" y="886460"/>
                  </a:cubicBezTo>
                  <a:cubicBezTo>
                    <a:pt x="11466829" y="938530"/>
                    <a:pt x="11600179" y="994410"/>
                    <a:pt x="11639549" y="1040130"/>
                  </a:cubicBezTo>
                  <a:cubicBezTo>
                    <a:pt x="11656059" y="1056640"/>
                    <a:pt x="11658599" y="1075690"/>
                    <a:pt x="11658599" y="1089660"/>
                  </a:cubicBezTo>
                  <a:cubicBezTo>
                    <a:pt x="11658599" y="1099820"/>
                    <a:pt x="11654789" y="1107440"/>
                    <a:pt x="11648439" y="1115060"/>
                  </a:cubicBezTo>
                  <a:cubicBezTo>
                    <a:pt x="11640820" y="1123950"/>
                    <a:pt x="11633199" y="1131570"/>
                    <a:pt x="11614149" y="1137920"/>
                  </a:cubicBezTo>
                  <a:cubicBezTo>
                    <a:pt x="11558270" y="1156970"/>
                    <a:pt x="11428729" y="1154430"/>
                    <a:pt x="11243309" y="1156970"/>
                  </a:cubicBezTo>
                  <a:cubicBezTo>
                    <a:pt x="10698479" y="1165860"/>
                    <a:pt x="8177529" y="1176020"/>
                    <a:pt x="8002270" y="1088390"/>
                  </a:cubicBezTo>
                  <a:cubicBezTo>
                    <a:pt x="7981949" y="1078230"/>
                    <a:pt x="7980679" y="1068070"/>
                    <a:pt x="7976870" y="1056640"/>
                  </a:cubicBezTo>
                  <a:cubicBezTo>
                    <a:pt x="7973059" y="1043940"/>
                    <a:pt x="7974329" y="1027430"/>
                    <a:pt x="7979409" y="1016000"/>
                  </a:cubicBezTo>
                  <a:cubicBezTo>
                    <a:pt x="7984489" y="1004570"/>
                    <a:pt x="7998459" y="993140"/>
                    <a:pt x="8008620" y="986790"/>
                  </a:cubicBezTo>
                  <a:cubicBezTo>
                    <a:pt x="8017509" y="982980"/>
                    <a:pt x="8020049" y="982980"/>
                    <a:pt x="8035289" y="981710"/>
                  </a:cubicBezTo>
                  <a:cubicBezTo>
                    <a:pt x="8114029" y="977900"/>
                    <a:pt x="8526779" y="1008380"/>
                    <a:pt x="8780779" y="1027430"/>
                  </a:cubicBezTo>
                  <a:cubicBezTo>
                    <a:pt x="9047479" y="1047750"/>
                    <a:pt x="9307829" y="1071880"/>
                    <a:pt x="9598659" y="1102360"/>
                  </a:cubicBezTo>
                  <a:cubicBezTo>
                    <a:pt x="9933939" y="1136650"/>
                    <a:pt x="10322559" y="1176020"/>
                    <a:pt x="10674349" y="1224280"/>
                  </a:cubicBezTo>
                  <a:cubicBezTo>
                    <a:pt x="11018520" y="1271270"/>
                    <a:pt x="11587479" y="1341120"/>
                    <a:pt x="11690349" y="1384300"/>
                  </a:cubicBezTo>
                  <a:cubicBezTo>
                    <a:pt x="11711939" y="1393190"/>
                    <a:pt x="11717020" y="1400810"/>
                    <a:pt x="11724639" y="1409700"/>
                  </a:cubicBezTo>
                  <a:cubicBezTo>
                    <a:pt x="11729720" y="1418590"/>
                    <a:pt x="11732259" y="1428750"/>
                    <a:pt x="11733529" y="1437640"/>
                  </a:cubicBezTo>
                  <a:cubicBezTo>
                    <a:pt x="11733529" y="1446530"/>
                    <a:pt x="11733529" y="1456690"/>
                    <a:pt x="11728449" y="1465580"/>
                  </a:cubicBezTo>
                  <a:cubicBezTo>
                    <a:pt x="11723370" y="1477010"/>
                    <a:pt x="11709399" y="1489710"/>
                    <a:pt x="11699239" y="1496060"/>
                  </a:cubicBezTo>
                  <a:cubicBezTo>
                    <a:pt x="11690349" y="1501140"/>
                    <a:pt x="11681459" y="1503680"/>
                    <a:pt x="11671299" y="1502410"/>
                  </a:cubicBezTo>
                  <a:cubicBezTo>
                    <a:pt x="11656059" y="1499870"/>
                    <a:pt x="11652249" y="1482090"/>
                    <a:pt x="11621770" y="1471930"/>
                  </a:cubicBezTo>
                  <a:cubicBezTo>
                    <a:pt x="11423649" y="1409700"/>
                    <a:pt x="9923779" y="1362710"/>
                    <a:pt x="9241789" y="1323340"/>
                  </a:cubicBezTo>
                  <a:cubicBezTo>
                    <a:pt x="8727439" y="1292860"/>
                    <a:pt x="8101329" y="1252220"/>
                    <a:pt x="7889239" y="1249680"/>
                  </a:cubicBezTo>
                  <a:cubicBezTo>
                    <a:pt x="7823199" y="1249680"/>
                    <a:pt x="7790179" y="1261110"/>
                    <a:pt x="7760970" y="1254760"/>
                  </a:cubicBezTo>
                  <a:cubicBezTo>
                    <a:pt x="7744459" y="1250950"/>
                    <a:pt x="7733029" y="1245870"/>
                    <a:pt x="7724139" y="1236980"/>
                  </a:cubicBezTo>
                  <a:cubicBezTo>
                    <a:pt x="7715249" y="1226820"/>
                    <a:pt x="7708899" y="1211580"/>
                    <a:pt x="7708899" y="1198880"/>
                  </a:cubicBezTo>
                  <a:cubicBezTo>
                    <a:pt x="7710170" y="1183640"/>
                    <a:pt x="7721599" y="1160780"/>
                    <a:pt x="7733029" y="1151890"/>
                  </a:cubicBezTo>
                  <a:cubicBezTo>
                    <a:pt x="7743189" y="1143000"/>
                    <a:pt x="7749539" y="1143000"/>
                    <a:pt x="7772399" y="1140460"/>
                  </a:cubicBezTo>
                  <a:cubicBezTo>
                    <a:pt x="7899399" y="1130300"/>
                    <a:pt x="8669020" y="1223010"/>
                    <a:pt x="9065259" y="1272540"/>
                  </a:cubicBezTo>
                  <a:cubicBezTo>
                    <a:pt x="9403079" y="1314450"/>
                    <a:pt x="9711689" y="1356360"/>
                    <a:pt x="10002520" y="1413510"/>
                  </a:cubicBezTo>
                  <a:cubicBezTo>
                    <a:pt x="10259060" y="1463040"/>
                    <a:pt x="10638789" y="1529080"/>
                    <a:pt x="10721339" y="1583690"/>
                  </a:cubicBezTo>
                  <a:cubicBezTo>
                    <a:pt x="10744199" y="1598930"/>
                    <a:pt x="10751820" y="1612900"/>
                    <a:pt x="10754360" y="1629410"/>
                  </a:cubicBezTo>
                  <a:cubicBezTo>
                    <a:pt x="10755629" y="1644650"/>
                    <a:pt x="10748010" y="1667510"/>
                    <a:pt x="10735310" y="1681480"/>
                  </a:cubicBezTo>
                  <a:cubicBezTo>
                    <a:pt x="10720070" y="1699260"/>
                    <a:pt x="10699749" y="1709420"/>
                    <a:pt x="10659110" y="1718310"/>
                  </a:cubicBezTo>
                  <a:cubicBezTo>
                    <a:pt x="10538460" y="1748790"/>
                    <a:pt x="10196829" y="1742440"/>
                    <a:pt x="9900920" y="1739900"/>
                  </a:cubicBezTo>
                  <a:cubicBezTo>
                    <a:pt x="9479279" y="1737360"/>
                    <a:pt x="8840470" y="1701800"/>
                    <a:pt x="8374379" y="1675130"/>
                  </a:cubicBezTo>
                  <a:cubicBezTo>
                    <a:pt x="7976870" y="1653540"/>
                    <a:pt x="7396479" y="1635760"/>
                    <a:pt x="7272020" y="1600200"/>
                  </a:cubicBezTo>
                  <a:cubicBezTo>
                    <a:pt x="7245349" y="1592580"/>
                    <a:pt x="7233920" y="1587500"/>
                    <a:pt x="7225029" y="1574800"/>
                  </a:cubicBezTo>
                  <a:cubicBezTo>
                    <a:pt x="7217409" y="1560830"/>
                    <a:pt x="7213599" y="1535430"/>
                    <a:pt x="7219949" y="1521460"/>
                  </a:cubicBezTo>
                  <a:cubicBezTo>
                    <a:pt x="7226299" y="1506220"/>
                    <a:pt x="7236459" y="1494790"/>
                    <a:pt x="7260589" y="1485900"/>
                  </a:cubicBezTo>
                  <a:cubicBezTo>
                    <a:pt x="7345679" y="1455420"/>
                    <a:pt x="7697470" y="1482090"/>
                    <a:pt x="7917179" y="1494790"/>
                  </a:cubicBezTo>
                  <a:cubicBezTo>
                    <a:pt x="8136889" y="1507490"/>
                    <a:pt x="8355329" y="1534160"/>
                    <a:pt x="8578849" y="1563370"/>
                  </a:cubicBezTo>
                  <a:cubicBezTo>
                    <a:pt x="8809989" y="1593850"/>
                    <a:pt x="9029699" y="1625600"/>
                    <a:pt x="9281159" y="1672590"/>
                  </a:cubicBezTo>
                  <a:cubicBezTo>
                    <a:pt x="9577070" y="1725930"/>
                    <a:pt x="9939020" y="1789430"/>
                    <a:pt x="10240009" y="1875790"/>
                  </a:cubicBezTo>
                  <a:cubicBezTo>
                    <a:pt x="10519409" y="1955800"/>
                    <a:pt x="10944859" y="2112010"/>
                    <a:pt x="11029949" y="2162810"/>
                  </a:cubicBezTo>
                  <a:cubicBezTo>
                    <a:pt x="11048999" y="2174240"/>
                    <a:pt x="11054079" y="2180590"/>
                    <a:pt x="11060429" y="2190750"/>
                  </a:cubicBezTo>
                  <a:cubicBezTo>
                    <a:pt x="11064239" y="2198370"/>
                    <a:pt x="11066779" y="2207260"/>
                    <a:pt x="11065509" y="2217420"/>
                  </a:cubicBezTo>
                  <a:cubicBezTo>
                    <a:pt x="11065509" y="2228850"/>
                    <a:pt x="11059159" y="2245360"/>
                    <a:pt x="11051539" y="2255520"/>
                  </a:cubicBezTo>
                  <a:cubicBezTo>
                    <a:pt x="11042649" y="2264410"/>
                    <a:pt x="11036299" y="2269490"/>
                    <a:pt x="11014709" y="2273300"/>
                  </a:cubicBezTo>
                  <a:cubicBezTo>
                    <a:pt x="10901679" y="2292350"/>
                    <a:pt x="10273029" y="2184400"/>
                    <a:pt x="9897109" y="2131060"/>
                  </a:cubicBezTo>
                  <a:cubicBezTo>
                    <a:pt x="9512299" y="2076450"/>
                    <a:pt x="9099549" y="2010410"/>
                    <a:pt x="8733789" y="1949450"/>
                  </a:cubicBezTo>
                  <a:cubicBezTo>
                    <a:pt x="8407399" y="1896110"/>
                    <a:pt x="8129270" y="1847850"/>
                    <a:pt x="7806689" y="1788160"/>
                  </a:cubicBezTo>
                  <a:cubicBezTo>
                    <a:pt x="7449820" y="1723390"/>
                    <a:pt x="6940549" y="1635760"/>
                    <a:pt x="6684009" y="1568450"/>
                  </a:cubicBezTo>
                  <a:cubicBezTo>
                    <a:pt x="6546849" y="1532890"/>
                    <a:pt x="6414769" y="1502410"/>
                    <a:pt x="6374129" y="1468120"/>
                  </a:cubicBezTo>
                  <a:cubicBezTo>
                    <a:pt x="6360159" y="1455420"/>
                    <a:pt x="6357619" y="1441450"/>
                    <a:pt x="6356349" y="1430020"/>
                  </a:cubicBezTo>
                  <a:cubicBezTo>
                    <a:pt x="6355079" y="1419860"/>
                    <a:pt x="6356349" y="1410970"/>
                    <a:pt x="6360159" y="1402080"/>
                  </a:cubicBezTo>
                  <a:cubicBezTo>
                    <a:pt x="6365239" y="1390650"/>
                    <a:pt x="6377939" y="1377950"/>
                    <a:pt x="6389369" y="1371600"/>
                  </a:cubicBezTo>
                  <a:cubicBezTo>
                    <a:pt x="6396989" y="1366520"/>
                    <a:pt x="6400799" y="1366520"/>
                    <a:pt x="6416039" y="1365250"/>
                  </a:cubicBezTo>
                  <a:cubicBezTo>
                    <a:pt x="6503670" y="1357630"/>
                    <a:pt x="7011670" y="1370330"/>
                    <a:pt x="7287259" y="1393190"/>
                  </a:cubicBezTo>
                  <a:cubicBezTo>
                    <a:pt x="7537449" y="1412240"/>
                    <a:pt x="7755889" y="1443990"/>
                    <a:pt x="8000999" y="1483360"/>
                  </a:cubicBezTo>
                  <a:cubicBezTo>
                    <a:pt x="8266429" y="1526540"/>
                    <a:pt x="8563609" y="1573530"/>
                    <a:pt x="8826499" y="1644650"/>
                  </a:cubicBezTo>
                  <a:cubicBezTo>
                    <a:pt x="9075420" y="1713230"/>
                    <a:pt x="9471659" y="1859280"/>
                    <a:pt x="9541509" y="1896110"/>
                  </a:cubicBezTo>
                  <a:cubicBezTo>
                    <a:pt x="9555479" y="1903730"/>
                    <a:pt x="9558020" y="1905000"/>
                    <a:pt x="9564370" y="1912620"/>
                  </a:cubicBezTo>
                  <a:cubicBezTo>
                    <a:pt x="9571989" y="1921510"/>
                    <a:pt x="9578339" y="1938020"/>
                    <a:pt x="9578339" y="1950720"/>
                  </a:cubicBezTo>
                  <a:cubicBezTo>
                    <a:pt x="9578339" y="1963420"/>
                    <a:pt x="9571989" y="1978660"/>
                    <a:pt x="9563099" y="1987550"/>
                  </a:cubicBezTo>
                  <a:cubicBezTo>
                    <a:pt x="9555479" y="1997710"/>
                    <a:pt x="9549129" y="2002790"/>
                    <a:pt x="9527539" y="2006600"/>
                  </a:cubicBezTo>
                  <a:cubicBezTo>
                    <a:pt x="9375139" y="2033270"/>
                    <a:pt x="8296909" y="1869440"/>
                    <a:pt x="7649210" y="1783080"/>
                  </a:cubicBezTo>
                  <a:cubicBezTo>
                    <a:pt x="6954520" y="1690370"/>
                    <a:pt x="5793739" y="1560830"/>
                    <a:pt x="5490209" y="1461770"/>
                  </a:cubicBezTo>
                  <a:cubicBezTo>
                    <a:pt x="5402579" y="1433830"/>
                    <a:pt x="5354320" y="1407160"/>
                    <a:pt x="5331459" y="1379220"/>
                  </a:cubicBezTo>
                  <a:cubicBezTo>
                    <a:pt x="5320029" y="1365250"/>
                    <a:pt x="5316220" y="1352550"/>
                    <a:pt x="5318759" y="1338580"/>
                  </a:cubicBezTo>
                  <a:cubicBezTo>
                    <a:pt x="5320029" y="1323340"/>
                    <a:pt x="5330189" y="1306830"/>
                    <a:pt x="5346699" y="1291590"/>
                  </a:cubicBezTo>
                  <a:cubicBezTo>
                    <a:pt x="5372099" y="1268730"/>
                    <a:pt x="5419089" y="1245870"/>
                    <a:pt x="5473699" y="1230630"/>
                  </a:cubicBezTo>
                  <a:cubicBezTo>
                    <a:pt x="5560059" y="1207770"/>
                    <a:pt x="5692139" y="1211580"/>
                    <a:pt x="5825489" y="1206500"/>
                  </a:cubicBezTo>
                  <a:cubicBezTo>
                    <a:pt x="5999479" y="1200150"/>
                    <a:pt x="6216649" y="1197610"/>
                    <a:pt x="6431279" y="1203960"/>
                  </a:cubicBezTo>
                  <a:cubicBezTo>
                    <a:pt x="6675120" y="1211580"/>
                    <a:pt x="6927849" y="1229360"/>
                    <a:pt x="7212329" y="1253490"/>
                  </a:cubicBezTo>
                  <a:cubicBezTo>
                    <a:pt x="7559039" y="1280160"/>
                    <a:pt x="7988299" y="1310640"/>
                    <a:pt x="8361679" y="1366520"/>
                  </a:cubicBezTo>
                  <a:cubicBezTo>
                    <a:pt x="8719820" y="1421130"/>
                    <a:pt x="9146539" y="1510030"/>
                    <a:pt x="9408160" y="1582420"/>
                  </a:cubicBezTo>
                  <a:cubicBezTo>
                    <a:pt x="9569449" y="1628140"/>
                    <a:pt x="9740899" y="1681480"/>
                    <a:pt x="9791699" y="1718310"/>
                  </a:cubicBezTo>
                  <a:cubicBezTo>
                    <a:pt x="9806939" y="1729740"/>
                    <a:pt x="9813289" y="1737360"/>
                    <a:pt x="9817099" y="1750060"/>
                  </a:cubicBezTo>
                  <a:cubicBezTo>
                    <a:pt x="9820910" y="1761490"/>
                    <a:pt x="9818370" y="1779270"/>
                    <a:pt x="9814560" y="1790700"/>
                  </a:cubicBezTo>
                  <a:cubicBezTo>
                    <a:pt x="9810749" y="1799590"/>
                    <a:pt x="9805670" y="1805940"/>
                    <a:pt x="9798049" y="1812290"/>
                  </a:cubicBezTo>
                  <a:cubicBezTo>
                    <a:pt x="9787889" y="1818640"/>
                    <a:pt x="9781539" y="1821180"/>
                    <a:pt x="9758679" y="1823720"/>
                  </a:cubicBezTo>
                  <a:cubicBezTo>
                    <a:pt x="9611360" y="1842770"/>
                    <a:pt x="8569960" y="1756410"/>
                    <a:pt x="8069579" y="1715770"/>
                  </a:cubicBezTo>
                  <a:cubicBezTo>
                    <a:pt x="7666989" y="1682750"/>
                    <a:pt x="7379970" y="1653540"/>
                    <a:pt x="6981189" y="1610360"/>
                  </a:cubicBezTo>
                  <a:cubicBezTo>
                    <a:pt x="6496049" y="1557020"/>
                    <a:pt x="5720079" y="1477010"/>
                    <a:pt x="5368290" y="1417320"/>
                  </a:cubicBezTo>
                  <a:cubicBezTo>
                    <a:pt x="5196840" y="1389380"/>
                    <a:pt x="5043170" y="1363980"/>
                    <a:pt x="4987290" y="1336040"/>
                  </a:cubicBezTo>
                  <a:cubicBezTo>
                    <a:pt x="4969509" y="1325880"/>
                    <a:pt x="4961890" y="1319530"/>
                    <a:pt x="4956809" y="1306830"/>
                  </a:cubicBezTo>
                  <a:cubicBezTo>
                    <a:pt x="4950459" y="1291590"/>
                    <a:pt x="4951729" y="1264920"/>
                    <a:pt x="4958079" y="1250950"/>
                  </a:cubicBezTo>
                  <a:cubicBezTo>
                    <a:pt x="4964429" y="1238250"/>
                    <a:pt x="4975859" y="1231900"/>
                    <a:pt x="4989829" y="1224280"/>
                  </a:cubicBezTo>
                  <a:cubicBezTo>
                    <a:pt x="5012690" y="1210310"/>
                    <a:pt x="5039359" y="1201420"/>
                    <a:pt x="5087620" y="1189990"/>
                  </a:cubicBezTo>
                  <a:cubicBezTo>
                    <a:pt x="5224779" y="1160780"/>
                    <a:pt x="5612129" y="1126490"/>
                    <a:pt x="5880099" y="1107440"/>
                  </a:cubicBezTo>
                  <a:cubicBezTo>
                    <a:pt x="6156959" y="1088390"/>
                    <a:pt x="6441440" y="1078230"/>
                    <a:pt x="6723379" y="1079500"/>
                  </a:cubicBezTo>
                  <a:cubicBezTo>
                    <a:pt x="7009129" y="1080770"/>
                    <a:pt x="7268210" y="1098550"/>
                    <a:pt x="7581899" y="1117600"/>
                  </a:cubicBezTo>
                  <a:cubicBezTo>
                    <a:pt x="7965439" y="1139190"/>
                    <a:pt x="8456929" y="1162050"/>
                    <a:pt x="8858249" y="1207770"/>
                  </a:cubicBezTo>
                  <a:cubicBezTo>
                    <a:pt x="9222739" y="1248410"/>
                    <a:pt x="9643110" y="1309370"/>
                    <a:pt x="9892029" y="1366520"/>
                  </a:cubicBezTo>
                  <a:cubicBezTo>
                    <a:pt x="10038079" y="1400810"/>
                    <a:pt x="10177779" y="1438910"/>
                    <a:pt x="10232389" y="1471930"/>
                  </a:cubicBezTo>
                  <a:cubicBezTo>
                    <a:pt x="10253979" y="1485900"/>
                    <a:pt x="10265410" y="1496060"/>
                    <a:pt x="10270489" y="1510030"/>
                  </a:cubicBezTo>
                  <a:cubicBezTo>
                    <a:pt x="10274300" y="1525270"/>
                    <a:pt x="10269220" y="1550670"/>
                    <a:pt x="10259060" y="1562100"/>
                  </a:cubicBezTo>
                  <a:cubicBezTo>
                    <a:pt x="10250170" y="1574800"/>
                    <a:pt x="10237470" y="1578610"/>
                    <a:pt x="10210800" y="1583690"/>
                  </a:cubicBezTo>
                  <a:cubicBezTo>
                    <a:pt x="10102850" y="1601470"/>
                    <a:pt x="9671050" y="1546860"/>
                    <a:pt x="9375139" y="1521460"/>
                  </a:cubicBezTo>
                  <a:cubicBezTo>
                    <a:pt x="9038589" y="1493520"/>
                    <a:pt x="8723629" y="1468120"/>
                    <a:pt x="8296910" y="1418590"/>
                  </a:cubicBezTo>
                  <a:cubicBezTo>
                    <a:pt x="7666989" y="1347470"/>
                    <a:pt x="6609079" y="1202690"/>
                    <a:pt x="5965189" y="1109980"/>
                  </a:cubicBezTo>
                  <a:cubicBezTo>
                    <a:pt x="5507989" y="1043940"/>
                    <a:pt x="5114289" y="998220"/>
                    <a:pt x="4795520" y="928370"/>
                  </a:cubicBezTo>
                  <a:cubicBezTo>
                    <a:pt x="4570729" y="880110"/>
                    <a:pt x="4298949" y="817880"/>
                    <a:pt x="4226559" y="768350"/>
                  </a:cubicBezTo>
                  <a:cubicBezTo>
                    <a:pt x="4204970" y="753110"/>
                    <a:pt x="4198620" y="740410"/>
                    <a:pt x="4194809" y="725170"/>
                  </a:cubicBezTo>
                  <a:cubicBezTo>
                    <a:pt x="4192270" y="712470"/>
                    <a:pt x="4197349" y="694690"/>
                    <a:pt x="4203699" y="684530"/>
                  </a:cubicBezTo>
                  <a:cubicBezTo>
                    <a:pt x="4207509" y="675640"/>
                    <a:pt x="4212589" y="671830"/>
                    <a:pt x="4224020" y="665480"/>
                  </a:cubicBezTo>
                  <a:cubicBezTo>
                    <a:pt x="4249420" y="648970"/>
                    <a:pt x="4306570" y="619760"/>
                    <a:pt x="4371339" y="607060"/>
                  </a:cubicBezTo>
                  <a:cubicBezTo>
                    <a:pt x="4479289" y="584200"/>
                    <a:pt x="4657089" y="591820"/>
                    <a:pt x="4823459" y="590550"/>
                  </a:cubicBezTo>
                  <a:cubicBezTo>
                    <a:pt x="5027929" y="589280"/>
                    <a:pt x="5275579" y="589280"/>
                    <a:pt x="5509259" y="605790"/>
                  </a:cubicBezTo>
                  <a:cubicBezTo>
                    <a:pt x="5754369" y="623570"/>
                    <a:pt x="5990589" y="659130"/>
                    <a:pt x="6259829" y="695960"/>
                  </a:cubicBezTo>
                  <a:cubicBezTo>
                    <a:pt x="6574789" y="739140"/>
                    <a:pt x="6960870" y="797560"/>
                    <a:pt x="7280910" y="852170"/>
                  </a:cubicBezTo>
                  <a:cubicBezTo>
                    <a:pt x="7567929" y="902970"/>
                    <a:pt x="8002270" y="967740"/>
                    <a:pt x="8091170" y="1009650"/>
                  </a:cubicBezTo>
                  <a:cubicBezTo>
                    <a:pt x="8111489" y="1018540"/>
                    <a:pt x="8116570" y="1023620"/>
                    <a:pt x="8124189" y="1035050"/>
                  </a:cubicBezTo>
                  <a:cubicBezTo>
                    <a:pt x="8130539" y="1046480"/>
                    <a:pt x="8131810" y="1064260"/>
                    <a:pt x="8130539" y="1075690"/>
                  </a:cubicBezTo>
                  <a:cubicBezTo>
                    <a:pt x="8129270" y="1085850"/>
                    <a:pt x="8125460" y="1094740"/>
                    <a:pt x="8119110" y="1101090"/>
                  </a:cubicBezTo>
                  <a:cubicBezTo>
                    <a:pt x="8110220" y="1109980"/>
                    <a:pt x="8105139" y="1117600"/>
                    <a:pt x="8082279" y="1122680"/>
                  </a:cubicBezTo>
                  <a:cubicBezTo>
                    <a:pt x="7962899" y="1149350"/>
                    <a:pt x="7218679" y="1047750"/>
                    <a:pt x="6838949" y="1008380"/>
                  </a:cubicBezTo>
                  <a:cubicBezTo>
                    <a:pt x="6517639" y="974090"/>
                    <a:pt x="6202679" y="939800"/>
                    <a:pt x="5948679" y="901700"/>
                  </a:cubicBezTo>
                  <a:cubicBezTo>
                    <a:pt x="5756909" y="872490"/>
                    <a:pt x="5601969" y="845820"/>
                    <a:pt x="5448299" y="811530"/>
                  </a:cubicBezTo>
                  <a:cubicBezTo>
                    <a:pt x="5314949" y="781050"/>
                    <a:pt x="5133339" y="737870"/>
                    <a:pt x="5078729" y="708660"/>
                  </a:cubicBezTo>
                  <a:cubicBezTo>
                    <a:pt x="5060949" y="698500"/>
                    <a:pt x="5052059" y="693420"/>
                    <a:pt x="5046979" y="680720"/>
                  </a:cubicBezTo>
                  <a:cubicBezTo>
                    <a:pt x="5040629" y="666750"/>
                    <a:pt x="5038089" y="642620"/>
                    <a:pt x="5045709" y="624840"/>
                  </a:cubicBezTo>
                  <a:cubicBezTo>
                    <a:pt x="5058409" y="601980"/>
                    <a:pt x="5097779" y="579120"/>
                    <a:pt x="5134609" y="565150"/>
                  </a:cubicBezTo>
                  <a:cubicBezTo>
                    <a:pt x="5180329" y="547370"/>
                    <a:pt x="5227319" y="547370"/>
                    <a:pt x="5304789" y="542290"/>
                  </a:cubicBezTo>
                  <a:cubicBezTo>
                    <a:pt x="5473699" y="533400"/>
                    <a:pt x="5847079" y="539750"/>
                    <a:pt x="6106159" y="554990"/>
                  </a:cubicBezTo>
                  <a:cubicBezTo>
                    <a:pt x="6352539" y="570230"/>
                    <a:pt x="6586220" y="589280"/>
                    <a:pt x="6823709" y="629920"/>
                  </a:cubicBezTo>
                  <a:cubicBezTo>
                    <a:pt x="7063739" y="671830"/>
                    <a:pt x="7316470" y="739140"/>
                    <a:pt x="7539989" y="805180"/>
                  </a:cubicBezTo>
                  <a:cubicBezTo>
                    <a:pt x="7741920" y="864870"/>
                    <a:pt x="8045449" y="956310"/>
                    <a:pt x="8110220" y="1003300"/>
                  </a:cubicBezTo>
                  <a:cubicBezTo>
                    <a:pt x="8126729" y="1016000"/>
                    <a:pt x="8130539" y="1026160"/>
                    <a:pt x="8134349" y="1037590"/>
                  </a:cubicBezTo>
                  <a:cubicBezTo>
                    <a:pt x="8136889" y="1046480"/>
                    <a:pt x="8138160" y="1056640"/>
                    <a:pt x="8134349" y="1065530"/>
                  </a:cubicBezTo>
                  <a:cubicBezTo>
                    <a:pt x="8131810" y="1076960"/>
                    <a:pt x="8122920" y="1093470"/>
                    <a:pt x="8111489" y="1101090"/>
                  </a:cubicBezTo>
                  <a:cubicBezTo>
                    <a:pt x="8101329" y="1108710"/>
                    <a:pt x="8073389" y="1106170"/>
                    <a:pt x="8070849" y="1112520"/>
                  </a:cubicBezTo>
                  <a:cubicBezTo>
                    <a:pt x="8069579" y="1116330"/>
                    <a:pt x="8083549" y="1123950"/>
                    <a:pt x="8081010" y="1127760"/>
                  </a:cubicBezTo>
                  <a:cubicBezTo>
                    <a:pt x="8070849" y="1144270"/>
                    <a:pt x="7894320" y="1123950"/>
                    <a:pt x="7736839" y="1111250"/>
                  </a:cubicBezTo>
                  <a:cubicBezTo>
                    <a:pt x="7388860" y="1082040"/>
                    <a:pt x="6582409" y="974090"/>
                    <a:pt x="6066789" y="919480"/>
                  </a:cubicBezTo>
                  <a:cubicBezTo>
                    <a:pt x="5621019" y="872490"/>
                    <a:pt x="5227319" y="844550"/>
                    <a:pt x="4820919" y="800100"/>
                  </a:cubicBezTo>
                  <a:cubicBezTo>
                    <a:pt x="4432299" y="758190"/>
                    <a:pt x="3806189" y="707390"/>
                    <a:pt x="3679189" y="661670"/>
                  </a:cubicBezTo>
                  <a:cubicBezTo>
                    <a:pt x="3651249" y="652780"/>
                    <a:pt x="3641089" y="645160"/>
                    <a:pt x="3632199" y="632460"/>
                  </a:cubicBezTo>
                  <a:cubicBezTo>
                    <a:pt x="3624579" y="621030"/>
                    <a:pt x="3623309" y="603250"/>
                    <a:pt x="3625849" y="590550"/>
                  </a:cubicBezTo>
                  <a:cubicBezTo>
                    <a:pt x="3628389" y="577850"/>
                    <a:pt x="3638549" y="562610"/>
                    <a:pt x="3648709" y="554990"/>
                  </a:cubicBezTo>
                  <a:cubicBezTo>
                    <a:pt x="3658869" y="547370"/>
                    <a:pt x="3666489" y="544830"/>
                    <a:pt x="3689349" y="543560"/>
                  </a:cubicBezTo>
                  <a:cubicBezTo>
                    <a:pt x="3779519" y="534670"/>
                    <a:pt x="4104639" y="576580"/>
                    <a:pt x="4394199" y="613410"/>
                  </a:cubicBezTo>
                  <a:cubicBezTo>
                    <a:pt x="4864099" y="673100"/>
                    <a:pt x="5725159" y="789940"/>
                    <a:pt x="6235699" y="894080"/>
                  </a:cubicBezTo>
                  <a:cubicBezTo>
                    <a:pt x="6603999" y="969010"/>
                    <a:pt x="7090410" y="1079500"/>
                    <a:pt x="7179310" y="1134110"/>
                  </a:cubicBezTo>
                  <a:cubicBezTo>
                    <a:pt x="7197089" y="1145540"/>
                    <a:pt x="7200899" y="1153160"/>
                    <a:pt x="7205979" y="1165860"/>
                  </a:cubicBezTo>
                  <a:cubicBezTo>
                    <a:pt x="7209789" y="1177290"/>
                    <a:pt x="7209789" y="1193800"/>
                    <a:pt x="7204710" y="1206500"/>
                  </a:cubicBezTo>
                  <a:cubicBezTo>
                    <a:pt x="7199629" y="1217930"/>
                    <a:pt x="7186929" y="1229360"/>
                    <a:pt x="7176770" y="1235710"/>
                  </a:cubicBezTo>
                  <a:cubicBezTo>
                    <a:pt x="7169149" y="1240790"/>
                    <a:pt x="7166610" y="1240790"/>
                    <a:pt x="7150099" y="1242060"/>
                  </a:cubicBezTo>
                  <a:cubicBezTo>
                    <a:pt x="7054849" y="1250950"/>
                    <a:pt x="6413499" y="1229360"/>
                    <a:pt x="6102349" y="1217930"/>
                  </a:cubicBezTo>
                  <a:cubicBezTo>
                    <a:pt x="5854699" y="1207770"/>
                    <a:pt x="5612129" y="1196340"/>
                    <a:pt x="5433059" y="1182370"/>
                  </a:cubicBezTo>
                  <a:cubicBezTo>
                    <a:pt x="5312409" y="1172210"/>
                    <a:pt x="5173979" y="1163320"/>
                    <a:pt x="5129529" y="1149350"/>
                  </a:cubicBezTo>
                  <a:cubicBezTo>
                    <a:pt x="5116829" y="1145540"/>
                    <a:pt x="5113020" y="1143000"/>
                    <a:pt x="5106670" y="1136650"/>
                  </a:cubicBezTo>
                  <a:cubicBezTo>
                    <a:pt x="5097779" y="1127760"/>
                    <a:pt x="5090159" y="1111250"/>
                    <a:pt x="5088889" y="1099820"/>
                  </a:cubicBezTo>
                  <a:cubicBezTo>
                    <a:pt x="5087620" y="1090930"/>
                    <a:pt x="5088889" y="1080770"/>
                    <a:pt x="5092699" y="1073150"/>
                  </a:cubicBezTo>
                  <a:cubicBezTo>
                    <a:pt x="5097779" y="1061720"/>
                    <a:pt x="5104129" y="1051560"/>
                    <a:pt x="5120639" y="1042670"/>
                  </a:cubicBezTo>
                  <a:cubicBezTo>
                    <a:pt x="5160009" y="1023620"/>
                    <a:pt x="5253989" y="1022350"/>
                    <a:pt x="5360670" y="1019810"/>
                  </a:cubicBezTo>
                  <a:cubicBezTo>
                    <a:pt x="5571489" y="1013460"/>
                    <a:pt x="6005829" y="1038860"/>
                    <a:pt x="6304279" y="1055370"/>
                  </a:cubicBezTo>
                  <a:cubicBezTo>
                    <a:pt x="6573520" y="1071880"/>
                    <a:pt x="6824979" y="1090930"/>
                    <a:pt x="7072629" y="1116330"/>
                  </a:cubicBezTo>
                  <a:cubicBezTo>
                    <a:pt x="7305039" y="1140460"/>
                    <a:pt x="7593329" y="1196340"/>
                    <a:pt x="7748270" y="1202690"/>
                  </a:cubicBezTo>
                  <a:cubicBezTo>
                    <a:pt x="7829549" y="1206500"/>
                    <a:pt x="7895589" y="1182370"/>
                    <a:pt x="7936229" y="1195070"/>
                  </a:cubicBezTo>
                  <a:cubicBezTo>
                    <a:pt x="7957820" y="1201420"/>
                    <a:pt x="7973060" y="1215390"/>
                    <a:pt x="7980679" y="1229360"/>
                  </a:cubicBezTo>
                  <a:cubicBezTo>
                    <a:pt x="7987029" y="1240790"/>
                    <a:pt x="7985760" y="1259840"/>
                    <a:pt x="7983220" y="1271270"/>
                  </a:cubicBezTo>
                  <a:cubicBezTo>
                    <a:pt x="7980679" y="1281430"/>
                    <a:pt x="7976870" y="1289050"/>
                    <a:pt x="7969249" y="1296670"/>
                  </a:cubicBezTo>
                  <a:cubicBezTo>
                    <a:pt x="7957820" y="1305560"/>
                    <a:pt x="7943849" y="1311910"/>
                    <a:pt x="7915910" y="1313180"/>
                  </a:cubicBezTo>
                  <a:cubicBezTo>
                    <a:pt x="7814310" y="1319530"/>
                    <a:pt x="7494270" y="1236980"/>
                    <a:pt x="7207249" y="1178560"/>
                  </a:cubicBezTo>
                  <a:cubicBezTo>
                    <a:pt x="6762749" y="1088390"/>
                    <a:pt x="6004559" y="930910"/>
                    <a:pt x="5507989" y="815340"/>
                  </a:cubicBezTo>
                  <a:cubicBezTo>
                    <a:pt x="5118099" y="723900"/>
                    <a:pt x="4749799" y="655320"/>
                    <a:pt x="4466589" y="552450"/>
                  </a:cubicBezTo>
                  <a:cubicBezTo>
                    <a:pt x="4259579" y="476250"/>
                    <a:pt x="4000499" y="392430"/>
                    <a:pt x="3947159" y="298450"/>
                  </a:cubicBezTo>
                  <a:cubicBezTo>
                    <a:pt x="3920489" y="248920"/>
                    <a:pt x="3931920" y="179070"/>
                    <a:pt x="3962399" y="140970"/>
                  </a:cubicBezTo>
                  <a:cubicBezTo>
                    <a:pt x="4000499" y="95250"/>
                    <a:pt x="4107179" y="90170"/>
                    <a:pt x="4199889" y="72390"/>
                  </a:cubicBezTo>
                  <a:cubicBezTo>
                    <a:pt x="4321809" y="48260"/>
                    <a:pt x="4474209" y="34290"/>
                    <a:pt x="4636770" y="24130"/>
                  </a:cubicBezTo>
                  <a:cubicBezTo>
                    <a:pt x="4843779" y="11430"/>
                    <a:pt x="5050789" y="0"/>
                    <a:pt x="5341620" y="17780"/>
                  </a:cubicBezTo>
                  <a:cubicBezTo>
                    <a:pt x="5819139" y="46990"/>
                    <a:pt x="6687820" y="167640"/>
                    <a:pt x="7230110" y="269240"/>
                  </a:cubicBezTo>
                  <a:cubicBezTo>
                    <a:pt x="7649210" y="346710"/>
                    <a:pt x="8235949" y="499110"/>
                    <a:pt x="8332470" y="534670"/>
                  </a:cubicBezTo>
                  <a:cubicBezTo>
                    <a:pt x="8347710" y="541020"/>
                    <a:pt x="8350249" y="541020"/>
                    <a:pt x="8357870" y="548640"/>
                  </a:cubicBezTo>
                  <a:cubicBezTo>
                    <a:pt x="8366760" y="556260"/>
                    <a:pt x="8376920" y="571500"/>
                    <a:pt x="8378189" y="585470"/>
                  </a:cubicBezTo>
                  <a:cubicBezTo>
                    <a:pt x="8379460" y="600710"/>
                    <a:pt x="8369299" y="626110"/>
                    <a:pt x="8359139" y="637540"/>
                  </a:cubicBezTo>
                  <a:cubicBezTo>
                    <a:pt x="8348979" y="646430"/>
                    <a:pt x="8319770" y="647700"/>
                    <a:pt x="8319770" y="652780"/>
                  </a:cubicBezTo>
                  <a:cubicBezTo>
                    <a:pt x="8319770" y="656590"/>
                    <a:pt x="8348979" y="661670"/>
                    <a:pt x="8347710" y="666750"/>
                  </a:cubicBezTo>
                  <a:cubicBezTo>
                    <a:pt x="8343899" y="684530"/>
                    <a:pt x="8056879" y="699770"/>
                    <a:pt x="7796529" y="704850"/>
                  </a:cubicBezTo>
                  <a:cubicBezTo>
                    <a:pt x="7174229" y="715010"/>
                    <a:pt x="5576569" y="619760"/>
                    <a:pt x="4621529" y="594360"/>
                  </a:cubicBezTo>
                  <a:cubicBezTo>
                    <a:pt x="3835399" y="572770"/>
                    <a:pt x="2631439" y="605790"/>
                    <a:pt x="2472689" y="553720"/>
                  </a:cubicBezTo>
                  <a:cubicBezTo>
                    <a:pt x="2451099" y="546100"/>
                    <a:pt x="2446019" y="541020"/>
                    <a:pt x="2438399" y="529590"/>
                  </a:cubicBezTo>
                  <a:cubicBezTo>
                    <a:pt x="2432049" y="519430"/>
                    <a:pt x="2428239" y="501650"/>
                    <a:pt x="2429509" y="488950"/>
                  </a:cubicBezTo>
                  <a:cubicBezTo>
                    <a:pt x="2430779" y="476250"/>
                    <a:pt x="2439669" y="461010"/>
                    <a:pt x="2448559" y="453390"/>
                  </a:cubicBezTo>
                  <a:cubicBezTo>
                    <a:pt x="2458719" y="444500"/>
                    <a:pt x="2471419" y="439420"/>
                    <a:pt x="2487929" y="438150"/>
                  </a:cubicBezTo>
                  <a:cubicBezTo>
                    <a:pt x="2518409" y="436880"/>
                    <a:pt x="2552699" y="457200"/>
                    <a:pt x="2614929" y="463550"/>
                  </a:cubicBezTo>
                  <a:cubicBezTo>
                    <a:pt x="2785109" y="482600"/>
                    <a:pt x="3234689" y="463550"/>
                    <a:pt x="3568699" y="477520"/>
                  </a:cubicBezTo>
                  <a:cubicBezTo>
                    <a:pt x="3935729" y="491490"/>
                    <a:pt x="4316729" y="521970"/>
                    <a:pt x="4728209" y="551180"/>
                  </a:cubicBezTo>
                  <a:cubicBezTo>
                    <a:pt x="5198109" y="585470"/>
                    <a:pt x="5678170" y="618490"/>
                    <a:pt x="6234429" y="673100"/>
                  </a:cubicBezTo>
                  <a:cubicBezTo>
                    <a:pt x="6929120" y="739140"/>
                    <a:pt x="8145779" y="872490"/>
                    <a:pt x="8575039" y="934720"/>
                  </a:cubicBezTo>
                  <a:cubicBezTo>
                    <a:pt x="8738870" y="958850"/>
                    <a:pt x="8869679" y="974090"/>
                    <a:pt x="8912860" y="995680"/>
                  </a:cubicBezTo>
                  <a:cubicBezTo>
                    <a:pt x="8925560" y="1002030"/>
                    <a:pt x="8928099" y="1005840"/>
                    <a:pt x="8933179" y="1013460"/>
                  </a:cubicBezTo>
                  <a:cubicBezTo>
                    <a:pt x="8939529" y="1023620"/>
                    <a:pt x="8943339" y="1041400"/>
                    <a:pt x="8943339" y="1052830"/>
                  </a:cubicBezTo>
                  <a:cubicBezTo>
                    <a:pt x="8942070" y="1062990"/>
                    <a:pt x="8939529" y="1070610"/>
                    <a:pt x="8933179" y="1078230"/>
                  </a:cubicBezTo>
                  <a:cubicBezTo>
                    <a:pt x="8926829" y="1088390"/>
                    <a:pt x="8917939" y="1094740"/>
                    <a:pt x="8900160" y="1102360"/>
                  </a:cubicBezTo>
                  <a:cubicBezTo>
                    <a:pt x="8849360" y="1120140"/>
                    <a:pt x="8723629" y="1120140"/>
                    <a:pt x="8578849" y="1126490"/>
                  </a:cubicBezTo>
                  <a:cubicBezTo>
                    <a:pt x="8277860" y="1137920"/>
                    <a:pt x="7623810" y="1137920"/>
                    <a:pt x="7194549" y="1129030"/>
                  </a:cubicBezTo>
                  <a:cubicBezTo>
                    <a:pt x="6818629" y="1120140"/>
                    <a:pt x="6482079" y="1098550"/>
                    <a:pt x="6141720" y="1078230"/>
                  </a:cubicBezTo>
                  <a:cubicBezTo>
                    <a:pt x="5820409" y="1060450"/>
                    <a:pt x="5452109" y="1037590"/>
                    <a:pt x="5206999" y="1014730"/>
                  </a:cubicBezTo>
                  <a:cubicBezTo>
                    <a:pt x="5046979" y="1000760"/>
                    <a:pt x="4914899" y="990600"/>
                    <a:pt x="4810759" y="970280"/>
                  </a:cubicBezTo>
                  <a:cubicBezTo>
                    <a:pt x="4740909" y="955040"/>
                    <a:pt x="4668520" y="933450"/>
                    <a:pt x="4639309" y="918210"/>
                  </a:cubicBezTo>
                  <a:cubicBezTo>
                    <a:pt x="4627879" y="911860"/>
                    <a:pt x="4622799" y="909320"/>
                    <a:pt x="4617720" y="900430"/>
                  </a:cubicBezTo>
                  <a:cubicBezTo>
                    <a:pt x="4611370" y="891540"/>
                    <a:pt x="4606290" y="873760"/>
                    <a:pt x="4606290" y="862330"/>
                  </a:cubicBezTo>
                  <a:cubicBezTo>
                    <a:pt x="4606290" y="852170"/>
                    <a:pt x="4608829" y="843280"/>
                    <a:pt x="4615179" y="835660"/>
                  </a:cubicBezTo>
                  <a:cubicBezTo>
                    <a:pt x="4621529" y="826770"/>
                    <a:pt x="4627879" y="817880"/>
                    <a:pt x="4646929" y="811530"/>
                  </a:cubicBezTo>
                  <a:cubicBezTo>
                    <a:pt x="4723129" y="783590"/>
                    <a:pt x="5058409" y="786130"/>
                    <a:pt x="5280659" y="782320"/>
                  </a:cubicBezTo>
                  <a:cubicBezTo>
                    <a:pt x="5524499" y="777240"/>
                    <a:pt x="5773420" y="779780"/>
                    <a:pt x="6051549" y="791210"/>
                  </a:cubicBezTo>
                  <a:cubicBezTo>
                    <a:pt x="6377940" y="803910"/>
                    <a:pt x="6771639" y="831850"/>
                    <a:pt x="7117079" y="864870"/>
                  </a:cubicBezTo>
                  <a:cubicBezTo>
                    <a:pt x="7446010" y="896620"/>
                    <a:pt x="7740650" y="932180"/>
                    <a:pt x="8077200" y="985520"/>
                  </a:cubicBezTo>
                  <a:cubicBezTo>
                    <a:pt x="8453120" y="1045210"/>
                    <a:pt x="8895079" y="1135380"/>
                    <a:pt x="9267189" y="1215390"/>
                  </a:cubicBezTo>
                  <a:cubicBezTo>
                    <a:pt x="9599929" y="1287780"/>
                    <a:pt x="10107929" y="1391920"/>
                    <a:pt x="10205720" y="1438910"/>
                  </a:cubicBezTo>
                  <a:cubicBezTo>
                    <a:pt x="10224770" y="1447800"/>
                    <a:pt x="10231120" y="1454150"/>
                    <a:pt x="10237470" y="1463040"/>
                  </a:cubicBezTo>
                  <a:cubicBezTo>
                    <a:pt x="10242549" y="1470660"/>
                    <a:pt x="10246360" y="1479550"/>
                    <a:pt x="10246360" y="1489710"/>
                  </a:cubicBezTo>
                  <a:cubicBezTo>
                    <a:pt x="10245089" y="1503680"/>
                    <a:pt x="10236199" y="1527810"/>
                    <a:pt x="10224770" y="1537970"/>
                  </a:cubicBezTo>
                  <a:cubicBezTo>
                    <a:pt x="10214610" y="1546860"/>
                    <a:pt x="10206989" y="1548130"/>
                    <a:pt x="10185399" y="1550670"/>
                  </a:cubicBezTo>
                  <a:cubicBezTo>
                    <a:pt x="10090149" y="1564640"/>
                    <a:pt x="9663429" y="1531620"/>
                    <a:pt x="9390379" y="1517650"/>
                  </a:cubicBezTo>
                  <a:cubicBezTo>
                    <a:pt x="9099550" y="1502410"/>
                    <a:pt x="8849360" y="1487170"/>
                    <a:pt x="8492489" y="1461770"/>
                  </a:cubicBezTo>
                  <a:cubicBezTo>
                    <a:pt x="7961629" y="1424940"/>
                    <a:pt x="6940550" y="1333500"/>
                    <a:pt x="6520179" y="1308100"/>
                  </a:cubicBezTo>
                  <a:cubicBezTo>
                    <a:pt x="6322059" y="1296670"/>
                    <a:pt x="6140449" y="1301750"/>
                    <a:pt x="6083299" y="1291590"/>
                  </a:cubicBezTo>
                  <a:cubicBezTo>
                    <a:pt x="6069329" y="1287780"/>
                    <a:pt x="6064249" y="1287780"/>
                    <a:pt x="6056629" y="1281430"/>
                  </a:cubicBezTo>
                  <a:cubicBezTo>
                    <a:pt x="6046470" y="1275080"/>
                    <a:pt x="6036309" y="1258570"/>
                    <a:pt x="6032499" y="1247140"/>
                  </a:cubicBezTo>
                  <a:cubicBezTo>
                    <a:pt x="6028690" y="1238250"/>
                    <a:pt x="6028690" y="1229360"/>
                    <a:pt x="6031229" y="1219200"/>
                  </a:cubicBezTo>
                  <a:cubicBezTo>
                    <a:pt x="6035040" y="1207770"/>
                    <a:pt x="6043929" y="1191260"/>
                    <a:pt x="6054090" y="1183640"/>
                  </a:cubicBezTo>
                  <a:cubicBezTo>
                    <a:pt x="6065520" y="1176020"/>
                    <a:pt x="6073140" y="1174750"/>
                    <a:pt x="6094729" y="1173480"/>
                  </a:cubicBezTo>
                  <a:cubicBezTo>
                    <a:pt x="6187440" y="1165860"/>
                    <a:pt x="6584949" y="1219200"/>
                    <a:pt x="6828789" y="1250950"/>
                  </a:cubicBezTo>
                  <a:cubicBezTo>
                    <a:pt x="7073899" y="1282700"/>
                    <a:pt x="7312660" y="1311910"/>
                    <a:pt x="7560310" y="1362710"/>
                  </a:cubicBezTo>
                  <a:cubicBezTo>
                    <a:pt x="7824470" y="1416050"/>
                    <a:pt x="8112760" y="1494790"/>
                    <a:pt x="8368029" y="1569720"/>
                  </a:cubicBezTo>
                  <a:cubicBezTo>
                    <a:pt x="8604249" y="1639570"/>
                    <a:pt x="8854439" y="1722120"/>
                    <a:pt x="9041129" y="1791970"/>
                  </a:cubicBezTo>
                  <a:cubicBezTo>
                    <a:pt x="9178289" y="1842770"/>
                    <a:pt x="9338310" y="1905000"/>
                    <a:pt x="9390379" y="1938020"/>
                  </a:cubicBezTo>
                  <a:cubicBezTo>
                    <a:pt x="9408160" y="1949450"/>
                    <a:pt x="9415779" y="1953260"/>
                    <a:pt x="9420860" y="1964690"/>
                  </a:cubicBezTo>
                  <a:cubicBezTo>
                    <a:pt x="9427210" y="1976120"/>
                    <a:pt x="9429749" y="1992630"/>
                    <a:pt x="9425939" y="2005330"/>
                  </a:cubicBezTo>
                  <a:cubicBezTo>
                    <a:pt x="9423399" y="2018030"/>
                    <a:pt x="9413239" y="2032000"/>
                    <a:pt x="9403079" y="2038350"/>
                  </a:cubicBezTo>
                  <a:cubicBezTo>
                    <a:pt x="9392920" y="2045970"/>
                    <a:pt x="9385299" y="2047240"/>
                    <a:pt x="9363710" y="2048510"/>
                  </a:cubicBezTo>
                  <a:cubicBezTo>
                    <a:pt x="9265920" y="2054860"/>
                    <a:pt x="8881110" y="2002790"/>
                    <a:pt x="8545829" y="1957070"/>
                  </a:cubicBezTo>
                  <a:cubicBezTo>
                    <a:pt x="7999729" y="1882140"/>
                    <a:pt x="6983729" y="1713230"/>
                    <a:pt x="6407149" y="1607820"/>
                  </a:cubicBezTo>
                  <a:cubicBezTo>
                    <a:pt x="6012179" y="1536700"/>
                    <a:pt x="5690870" y="1478280"/>
                    <a:pt x="5414010" y="1409700"/>
                  </a:cubicBezTo>
                  <a:cubicBezTo>
                    <a:pt x="5209540" y="1358900"/>
                    <a:pt x="4951729" y="1318260"/>
                    <a:pt x="4886960" y="1253490"/>
                  </a:cubicBezTo>
                  <a:cubicBezTo>
                    <a:pt x="4861560" y="1226820"/>
                    <a:pt x="4851399" y="1189990"/>
                    <a:pt x="4864099" y="1169670"/>
                  </a:cubicBezTo>
                  <a:cubicBezTo>
                    <a:pt x="4883149" y="1135380"/>
                    <a:pt x="4996179" y="1130300"/>
                    <a:pt x="5076190" y="1118870"/>
                  </a:cubicBezTo>
                  <a:cubicBezTo>
                    <a:pt x="5175249" y="1104900"/>
                    <a:pt x="5265420" y="1104900"/>
                    <a:pt x="5416549" y="1104900"/>
                  </a:cubicBezTo>
                  <a:cubicBezTo>
                    <a:pt x="5725160" y="1106170"/>
                    <a:pt x="6377940" y="1127760"/>
                    <a:pt x="6812279" y="1170940"/>
                  </a:cubicBezTo>
                  <a:cubicBezTo>
                    <a:pt x="7195820" y="1209040"/>
                    <a:pt x="7534910" y="1270000"/>
                    <a:pt x="7890510" y="1333500"/>
                  </a:cubicBezTo>
                  <a:cubicBezTo>
                    <a:pt x="8242300" y="1398270"/>
                    <a:pt x="8832850" y="1506220"/>
                    <a:pt x="8936989" y="1555750"/>
                  </a:cubicBezTo>
                  <a:cubicBezTo>
                    <a:pt x="8957310" y="1564640"/>
                    <a:pt x="8963660" y="1569720"/>
                    <a:pt x="8970010" y="1581150"/>
                  </a:cubicBezTo>
                  <a:cubicBezTo>
                    <a:pt x="8976360" y="1592580"/>
                    <a:pt x="8980170" y="1610360"/>
                    <a:pt x="8977629" y="1623060"/>
                  </a:cubicBezTo>
                  <a:cubicBezTo>
                    <a:pt x="8975089" y="1635760"/>
                    <a:pt x="8966200" y="1651000"/>
                    <a:pt x="8956039" y="1658620"/>
                  </a:cubicBezTo>
                  <a:cubicBezTo>
                    <a:pt x="8944610" y="1667510"/>
                    <a:pt x="8939529" y="1668780"/>
                    <a:pt x="8915400" y="1671320"/>
                  </a:cubicBezTo>
                  <a:cubicBezTo>
                    <a:pt x="8696960" y="1695450"/>
                    <a:pt x="6433820" y="1475740"/>
                    <a:pt x="5634990" y="1407160"/>
                  </a:cubicBezTo>
                  <a:cubicBezTo>
                    <a:pt x="5176520" y="1367790"/>
                    <a:pt x="4860290" y="1343660"/>
                    <a:pt x="4550410" y="1309370"/>
                  </a:cubicBezTo>
                  <a:cubicBezTo>
                    <a:pt x="4316730" y="1282700"/>
                    <a:pt x="3996690" y="1261110"/>
                    <a:pt x="3938270" y="1228090"/>
                  </a:cubicBezTo>
                  <a:cubicBezTo>
                    <a:pt x="3925570" y="1220470"/>
                    <a:pt x="3924300" y="1214120"/>
                    <a:pt x="3920490" y="1205230"/>
                  </a:cubicBezTo>
                  <a:cubicBezTo>
                    <a:pt x="3916680" y="1193800"/>
                    <a:pt x="3912870" y="1176020"/>
                    <a:pt x="3917950" y="1163320"/>
                  </a:cubicBezTo>
                  <a:cubicBezTo>
                    <a:pt x="3924300" y="1148080"/>
                    <a:pt x="3934460" y="1134110"/>
                    <a:pt x="3957320" y="1122680"/>
                  </a:cubicBezTo>
                  <a:cubicBezTo>
                    <a:pt x="4019550" y="1094740"/>
                    <a:pt x="4179570" y="1099820"/>
                    <a:pt x="4359910" y="1096010"/>
                  </a:cubicBezTo>
                  <a:cubicBezTo>
                    <a:pt x="4726940" y="1085850"/>
                    <a:pt x="5453380" y="1103630"/>
                    <a:pt x="6027420" y="1123950"/>
                  </a:cubicBezTo>
                  <a:cubicBezTo>
                    <a:pt x="6644640" y="1145540"/>
                    <a:pt x="7693660" y="1247140"/>
                    <a:pt x="7942580" y="1230630"/>
                  </a:cubicBezTo>
                  <a:cubicBezTo>
                    <a:pt x="8003540" y="1225550"/>
                    <a:pt x="8028940" y="1202690"/>
                    <a:pt x="8054340" y="1207770"/>
                  </a:cubicBezTo>
                  <a:cubicBezTo>
                    <a:pt x="8069580" y="1211580"/>
                    <a:pt x="8081010" y="1221740"/>
                    <a:pt x="8088630" y="1231900"/>
                  </a:cubicBezTo>
                  <a:cubicBezTo>
                    <a:pt x="8096250" y="1242060"/>
                    <a:pt x="8100060" y="1259840"/>
                    <a:pt x="8098790" y="1272540"/>
                  </a:cubicBezTo>
                  <a:cubicBezTo>
                    <a:pt x="8097520" y="1285240"/>
                    <a:pt x="8088630" y="1300480"/>
                    <a:pt x="8079740" y="1309370"/>
                  </a:cubicBezTo>
                  <a:cubicBezTo>
                    <a:pt x="8069580" y="1318260"/>
                    <a:pt x="8064500" y="1319530"/>
                    <a:pt x="8040370" y="1323340"/>
                  </a:cubicBezTo>
                  <a:cubicBezTo>
                    <a:pt x="7816850" y="1363980"/>
                    <a:pt x="5693410" y="1323340"/>
                    <a:pt x="4507230" y="1314450"/>
                  </a:cubicBezTo>
                  <a:cubicBezTo>
                    <a:pt x="3305810" y="1304290"/>
                    <a:pt x="1485900" y="1289050"/>
                    <a:pt x="876300" y="1266190"/>
                  </a:cubicBezTo>
                  <a:cubicBezTo>
                    <a:pt x="670560" y="1258570"/>
                    <a:pt x="577850" y="1261110"/>
                    <a:pt x="464820" y="1242060"/>
                  </a:cubicBezTo>
                  <a:cubicBezTo>
                    <a:pt x="381000" y="1228090"/>
                    <a:pt x="285750" y="1207770"/>
                    <a:pt x="250190" y="1184910"/>
                  </a:cubicBezTo>
                  <a:cubicBezTo>
                    <a:pt x="234950" y="1174750"/>
                    <a:pt x="228600" y="1164590"/>
                    <a:pt x="224790" y="1151890"/>
                  </a:cubicBezTo>
                  <a:cubicBezTo>
                    <a:pt x="220980" y="1139190"/>
                    <a:pt x="220980" y="1121410"/>
                    <a:pt x="227330" y="1109980"/>
                  </a:cubicBezTo>
                  <a:cubicBezTo>
                    <a:pt x="234950" y="1096010"/>
                    <a:pt x="245110" y="1087120"/>
                    <a:pt x="270510" y="1075690"/>
                  </a:cubicBezTo>
                  <a:cubicBezTo>
                    <a:pt x="364490" y="1035050"/>
                    <a:pt x="764540" y="996950"/>
                    <a:pt x="1005840" y="969010"/>
                  </a:cubicBezTo>
                  <a:cubicBezTo>
                    <a:pt x="1236980" y="942340"/>
                    <a:pt x="1447800" y="924560"/>
                    <a:pt x="1690370" y="910590"/>
                  </a:cubicBezTo>
                  <a:cubicBezTo>
                    <a:pt x="1960880" y="895350"/>
                    <a:pt x="2265680" y="880110"/>
                    <a:pt x="2552700" y="881380"/>
                  </a:cubicBezTo>
                  <a:cubicBezTo>
                    <a:pt x="2838450" y="882650"/>
                    <a:pt x="3173730" y="904240"/>
                    <a:pt x="3406140" y="919480"/>
                  </a:cubicBezTo>
                  <a:cubicBezTo>
                    <a:pt x="3567430" y="930910"/>
                    <a:pt x="3750310" y="910590"/>
                    <a:pt x="3813810" y="957580"/>
                  </a:cubicBezTo>
                  <a:cubicBezTo>
                    <a:pt x="3846830" y="982980"/>
                    <a:pt x="3868420" y="1035050"/>
                    <a:pt x="3854450" y="1061720"/>
                  </a:cubicBezTo>
                  <a:cubicBezTo>
                    <a:pt x="3826510" y="1111250"/>
                    <a:pt x="3651250" y="1109980"/>
                    <a:pt x="3487420" y="1135380"/>
                  </a:cubicBezTo>
                  <a:cubicBezTo>
                    <a:pt x="3152140" y="1187450"/>
                    <a:pt x="2424430" y="1249680"/>
                    <a:pt x="1960880" y="1303020"/>
                  </a:cubicBezTo>
                  <a:cubicBezTo>
                    <a:pt x="1570990" y="1348740"/>
                    <a:pt x="1220470" y="1390650"/>
                    <a:pt x="886460" y="1436370"/>
                  </a:cubicBezTo>
                  <a:cubicBezTo>
                    <a:pt x="594360" y="1475740"/>
                    <a:pt x="165100" y="1564640"/>
                    <a:pt x="64770" y="1557020"/>
                  </a:cubicBezTo>
                  <a:cubicBezTo>
                    <a:pt x="43180" y="1555750"/>
                    <a:pt x="35560" y="1553210"/>
                    <a:pt x="24130" y="1545590"/>
                  </a:cubicBezTo>
                  <a:cubicBezTo>
                    <a:pt x="13970" y="1536700"/>
                    <a:pt x="5080" y="1521460"/>
                    <a:pt x="2540" y="1508760"/>
                  </a:cubicBezTo>
                  <a:cubicBezTo>
                    <a:pt x="0" y="1496060"/>
                    <a:pt x="3810" y="1478280"/>
                    <a:pt x="8890" y="1466850"/>
                  </a:cubicBezTo>
                  <a:cubicBezTo>
                    <a:pt x="13970" y="1457960"/>
                    <a:pt x="15240" y="1452880"/>
                    <a:pt x="29210" y="1446530"/>
                  </a:cubicBezTo>
                  <a:cubicBezTo>
                    <a:pt x="111760" y="1405890"/>
                    <a:pt x="759460" y="1361440"/>
                    <a:pt x="1041400" y="1336040"/>
                  </a:cubicBezTo>
                  <a:cubicBezTo>
                    <a:pt x="1245870" y="1316990"/>
                    <a:pt x="1443990" y="1295400"/>
                    <a:pt x="1568450" y="1296670"/>
                  </a:cubicBezTo>
                  <a:cubicBezTo>
                    <a:pt x="1638300" y="1297940"/>
                    <a:pt x="1697990" y="1301750"/>
                    <a:pt x="1731010" y="1313180"/>
                  </a:cubicBezTo>
                  <a:cubicBezTo>
                    <a:pt x="1747520" y="1319530"/>
                    <a:pt x="1757680" y="1325880"/>
                    <a:pt x="1764030" y="1337310"/>
                  </a:cubicBezTo>
                  <a:cubicBezTo>
                    <a:pt x="1771650" y="1347470"/>
                    <a:pt x="1776730" y="1363980"/>
                    <a:pt x="1774190" y="1376680"/>
                  </a:cubicBezTo>
                  <a:cubicBezTo>
                    <a:pt x="1771650" y="1391920"/>
                    <a:pt x="1762760" y="1403350"/>
                    <a:pt x="1742440" y="1421130"/>
                  </a:cubicBezTo>
                  <a:cubicBezTo>
                    <a:pt x="1680210" y="1475740"/>
                    <a:pt x="1405890" y="1606550"/>
                    <a:pt x="1267460" y="1666240"/>
                  </a:cubicBezTo>
                  <a:cubicBezTo>
                    <a:pt x="1164590" y="1710690"/>
                    <a:pt x="1098550" y="1729740"/>
                    <a:pt x="991870" y="1762760"/>
                  </a:cubicBezTo>
                  <a:cubicBezTo>
                    <a:pt x="850900" y="1807210"/>
                    <a:pt x="563880" y="1908810"/>
                    <a:pt x="494030" y="1899920"/>
                  </a:cubicBezTo>
                  <a:cubicBezTo>
                    <a:pt x="473710" y="1896110"/>
                    <a:pt x="466090" y="1888490"/>
                    <a:pt x="457200" y="1877060"/>
                  </a:cubicBezTo>
                  <a:cubicBezTo>
                    <a:pt x="449580" y="1866900"/>
                    <a:pt x="441960" y="1852930"/>
                    <a:pt x="444500" y="1837690"/>
                  </a:cubicBezTo>
                  <a:cubicBezTo>
                    <a:pt x="448310" y="1808480"/>
                    <a:pt x="478790" y="1770380"/>
                    <a:pt x="513080" y="1727200"/>
                  </a:cubicBezTo>
                  <a:cubicBezTo>
                    <a:pt x="574040" y="1651000"/>
                    <a:pt x="713740" y="1511300"/>
                    <a:pt x="802640" y="1433830"/>
                  </a:cubicBezTo>
                  <a:cubicBezTo>
                    <a:pt x="869950" y="1375410"/>
                    <a:pt x="919480" y="1341120"/>
                    <a:pt x="989330" y="1294130"/>
                  </a:cubicBezTo>
                  <a:cubicBezTo>
                    <a:pt x="1073150" y="1239520"/>
                    <a:pt x="1187450" y="1158240"/>
                    <a:pt x="1271270" y="1130300"/>
                  </a:cubicBezTo>
                  <a:cubicBezTo>
                    <a:pt x="1332230" y="1108710"/>
                    <a:pt x="1407160" y="1122680"/>
                    <a:pt x="1438910" y="1107440"/>
                  </a:cubicBezTo>
                  <a:cubicBezTo>
                    <a:pt x="1454150" y="1099820"/>
                    <a:pt x="1456690" y="1083310"/>
                    <a:pt x="1466850" y="1078230"/>
                  </a:cubicBezTo>
                  <a:cubicBezTo>
                    <a:pt x="1475740" y="1073150"/>
                    <a:pt x="1484630" y="1071880"/>
                    <a:pt x="1494790" y="1071880"/>
                  </a:cubicBezTo>
                  <a:cubicBezTo>
                    <a:pt x="1506220" y="1074420"/>
                    <a:pt x="1524000" y="1080770"/>
                    <a:pt x="1532890" y="1089660"/>
                  </a:cubicBezTo>
                  <a:cubicBezTo>
                    <a:pt x="1540510" y="1096010"/>
                    <a:pt x="1544320" y="1103630"/>
                    <a:pt x="1546860" y="1112520"/>
                  </a:cubicBezTo>
                  <a:cubicBezTo>
                    <a:pt x="1550670" y="1121410"/>
                    <a:pt x="1550670" y="1127760"/>
                    <a:pt x="1549400" y="1140460"/>
                  </a:cubicBezTo>
                  <a:cubicBezTo>
                    <a:pt x="1545590" y="1170940"/>
                    <a:pt x="1517650" y="1234440"/>
                    <a:pt x="1494790" y="1291590"/>
                  </a:cubicBezTo>
                  <a:cubicBezTo>
                    <a:pt x="1464310" y="1369060"/>
                    <a:pt x="1424940" y="1464310"/>
                    <a:pt x="1375410" y="1564640"/>
                  </a:cubicBezTo>
                  <a:cubicBezTo>
                    <a:pt x="1314450" y="1692910"/>
                    <a:pt x="1226820" y="1864360"/>
                    <a:pt x="1149350" y="1992630"/>
                  </a:cubicBezTo>
                  <a:cubicBezTo>
                    <a:pt x="1082040" y="2104390"/>
                    <a:pt x="1007110" y="2208530"/>
                    <a:pt x="941070" y="2296160"/>
                  </a:cubicBezTo>
                  <a:cubicBezTo>
                    <a:pt x="887730" y="2368550"/>
                    <a:pt x="808990" y="2443480"/>
                    <a:pt x="786130" y="2485390"/>
                  </a:cubicBezTo>
                  <a:cubicBezTo>
                    <a:pt x="777240" y="2504440"/>
                    <a:pt x="782320" y="2517140"/>
                    <a:pt x="773430" y="2528570"/>
                  </a:cubicBezTo>
                  <a:cubicBezTo>
                    <a:pt x="765810" y="2540000"/>
                    <a:pt x="748030" y="2548890"/>
                    <a:pt x="735330" y="2552700"/>
                  </a:cubicBezTo>
                  <a:cubicBezTo>
                    <a:pt x="725170" y="2555240"/>
                    <a:pt x="715010" y="2555240"/>
                    <a:pt x="706120" y="2551430"/>
                  </a:cubicBezTo>
                  <a:cubicBezTo>
                    <a:pt x="693420" y="2546350"/>
                    <a:pt x="680720" y="2536190"/>
                    <a:pt x="670560" y="2523490"/>
                  </a:cubicBezTo>
                  <a:cubicBezTo>
                    <a:pt x="656590" y="2506980"/>
                    <a:pt x="647700" y="2489200"/>
                    <a:pt x="637540" y="2453640"/>
                  </a:cubicBezTo>
                  <a:cubicBezTo>
                    <a:pt x="610870" y="2363470"/>
                    <a:pt x="577850" y="2082800"/>
                    <a:pt x="571500" y="1940560"/>
                  </a:cubicBezTo>
                  <a:cubicBezTo>
                    <a:pt x="566420" y="1840230"/>
                    <a:pt x="572770" y="1761490"/>
                    <a:pt x="577850" y="1682750"/>
                  </a:cubicBezTo>
                  <a:cubicBezTo>
                    <a:pt x="581660" y="1616710"/>
                    <a:pt x="580390" y="1562100"/>
                    <a:pt x="596900" y="1501140"/>
                  </a:cubicBezTo>
                  <a:cubicBezTo>
                    <a:pt x="614680" y="1435100"/>
                    <a:pt x="665480" y="1333500"/>
                    <a:pt x="687070" y="1301750"/>
                  </a:cubicBezTo>
                  <a:cubicBezTo>
                    <a:pt x="695960" y="1289050"/>
                    <a:pt x="698500" y="1285240"/>
                    <a:pt x="707390" y="1280160"/>
                  </a:cubicBezTo>
                  <a:cubicBezTo>
                    <a:pt x="718820" y="1273810"/>
                    <a:pt x="737870" y="1270000"/>
                    <a:pt x="750570" y="1271270"/>
                  </a:cubicBezTo>
                  <a:cubicBezTo>
                    <a:pt x="760730" y="1272540"/>
                    <a:pt x="769620" y="1276350"/>
                    <a:pt x="777240" y="1282700"/>
                  </a:cubicBezTo>
                  <a:cubicBezTo>
                    <a:pt x="787400" y="1290320"/>
                    <a:pt x="796290" y="1299210"/>
                    <a:pt x="801370" y="1319530"/>
                  </a:cubicBezTo>
                  <a:cubicBezTo>
                    <a:pt x="819150" y="1388110"/>
                    <a:pt x="789940" y="1662430"/>
                    <a:pt x="779780" y="1803400"/>
                  </a:cubicBezTo>
                  <a:cubicBezTo>
                    <a:pt x="770890" y="1915160"/>
                    <a:pt x="758190" y="2015490"/>
                    <a:pt x="748030" y="2100580"/>
                  </a:cubicBezTo>
                  <a:cubicBezTo>
                    <a:pt x="739140" y="2165350"/>
                    <a:pt x="739140" y="2235200"/>
                    <a:pt x="723900" y="2270760"/>
                  </a:cubicBezTo>
                  <a:cubicBezTo>
                    <a:pt x="716280" y="2288540"/>
                    <a:pt x="708660" y="2299970"/>
                    <a:pt x="694690" y="2307590"/>
                  </a:cubicBezTo>
                  <a:cubicBezTo>
                    <a:pt x="679450" y="2315210"/>
                    <a:pt x="648970" y="2319020"/>
                    <a:pt x="632460" y="2311400"/>
                  </a:cubicBezTo>
                  <a:cubicBezTo>
                    <a:pt x="615950" y="2303780"/>
                    <a:pt x="605790" y="2288540"/>
                    <a:pt x="594360" y="2261870"/>
                  </a:cubicBezTo>
                  <a:cubicBezTo>
                    <a:pt x="561340" y="2184400"/>
                    <a:pt x="533400" y="1907540"/>
                    <a:pt x="518160" y="1767840"/>
                  </a:cubicBezTo>
                  <a:cubicBezTo>
                    <a:pt x="506730" y="1664970"/>
                    <a:pt x="491490" y="1570990"/>
                    <a:pt x="497840" y="1501140"/>
                  </a:cubicBezTo>
                  <a:cubicBezTo>
                    <a:pt x="502920" y="1454150"/>
                    <a:pt x="513080" y="1417320"/>
                    <a:pt x="529590" y="1385570"/>
                  </a:cubicBezTo>
                  <a:cubicBezTo>
                    <a:pt x="544830" y="1358900"/>
                    <a:pt x="563880" y="1341120"/>
                    <a:pt x="588010" y="1319530"/>
                  </a:cubicBezTo>
                  <a:cubicBezTo>
                    <a:pt x="618490" y="1292860"/>
                    <a:pt x="659130" y="1262380"/>
                    <a:pt x="704850" y="1239520"/>
                  </a:cubicBezTo>
                  <a:cubicBezTo>
                    <a:pt x="760730" y="1210310"/>
                    <a:pt x="830580" y="1187450"/>
                    <a:pt x="902970" y="1167130"/>
                  </a:cubicBezTo>
                  <a:cubicBezTo>
                    <a:pt x="990600" y="1141730"/>
                    <a:pt x="1093470" y="1122680"/>
                    <a:pt x="1196340" y="1108710"/>
                  </a:cubicBezTo>
                  <a:cubicBezTo>
                    <a:pt x="1309370" y="1093470"/>
                    <a:pt x="1418590" y="1087120"/>
                    <a:pt x="1554480" y="1079500"/>
                  </a:cubicBezTo>
                  <a:cubicBezTo>
                    <a:pt x="1733550" y="1070610"/>
                    <a:pt x="1974850" y="1064260"/>
                    <a:pt x="2178050" y="1066800"/>
                  </a:cubicBezTo>
                  <a:cubicBezTo>
                    <a:pt x="2372360" y="1068070"/>
                    <a:pt x="2604770" y="1066800"/>
                    <a:pt x="2747010" y="1090930"/>
                  </a:cubicBezTo>
                  <a:cubicBezTo>
                    <a:pt x="2835910" y="1104900"/>
                    <a:pt x="2926080" y="1126490"/>
                    <a:pt x="2959100" y="1151890"/>
                  </a:cubicBezTo>
                  <a:cubicBezTo>
                    <a:pt x="2973070" y="1162050"/>
                    <a:pt x="2978150" y="1174750"/>
                    <a:pt x="2981960" y="1186180"/>
                  </a:cubicBezTo>
                  <a:cubicBezTo>
                    <a:pt x="2984500" y="1195070"/>
                    <a:pt x="2983230" y="1203960"/>
                    <a:pt x="2980690" y="1214120"/>
                  </a:cubicBezTo>
                  <a:cubicBezTo>
                    <a:pt x="2976880" y="1224280"/>
                    <a:pt x="2965450" y="1239520"/>
                    <a:pt x="2956560" y="1247140"/>
                  </a:cubicBezTo>
                  <a:cubicBezTo>
                    <a:pt x="2948940" y="1252220"/>
                    <a:pt x="2945130" y="1252220"/>
                    <a:pt x="2929890" y="1256030"/>
                  </a:cubicBezTo>
                  <a:cubicBezTo>
                    <a:pt x="2832100" y="1276350"/>
                    <a:pt x="2146300" y="1322070"/>
                    <a:pt x="1826260" y="1343660"/>
                  </a:cubicBezTo>
                  <a:cubicBezTo>
                    <a:pt x="1577340" y="1361440"/>
                    <a:pt x="1248410" y="1397000"/>
                    <a:pt x="1165860" y="1380490"/>
                  </a:cubicBezTo>
                  <a:cubicBezTo>
                    <a:pt x="1144270" y="1376680"/>
                    <a:pt x="1137920" y="1371600"/>
                    <a:pt x="1129030" y="1362710"/>
                  </a:cubicBezTo>
                  <a:cubicBezTo>
                    <a:pt x="1120140" y="1353820"/>
                    <a:pt x="1115060" y="1336040"/>
                    <a:pt x="1113790" y="1324610"/>
                  </a:cubicBezTo>
                  <a:cubicBezTo>
                    <a:pt x="1112520" y="1315720"/>
                    <a:pt x="1115060" y="1306830"/>
                    <a:pt x="1118870" y="1297940"/>
                  </a:cubicBezTo>
                  <a:cubicBezTo>
                    <a:pt x="1125220" y="1287780"/>
                    <a:pt x="1130300" y="1278890"/>
                    <a:pt x="1149350" y="1270000"/>
                  </a:cubicBezTo>
                  <a:cubicBezTo>
                    <a:pt x="1224280" y="1234440"/>
                    <a:pt x="1582420" y="1197610"/>
                    <a:pt x="1805940" y="1173480"/>
                  </a:cubicBezTo>
                  <a:cubicBezTo>
                    <a:pt x="2035810" y="1148080"/>
                    <a:pt x="2263140" y="1135380"/>
                    <a:pt x="2509520" y="1125220"/>
                  </a:cubicBezTo>
                  <a:cubicBezTo>
                    <a:pt x="2780030" y="1116330"/>
                    <a:pt x="3094990" y="1113790"/>
                    <a:pt x="3361690" y="1121410"/>
                  </a:cubicBezTo>
                  <a:cubicBezTo>
                    <a:pt x="3599180" y="1127760"/>
                    <a:pt x="3806190" y="1140460"/>
                    <a:pt x="4033520" y="1163320"/>
                  </a:cubicBezTo>
                  <a:cubicBezTo>
                    <a:pt x="4272280" y="1187450"/>
                    <a:pt x="4579620" y="1225550"/>
                    <a:pt x="4761230" y="1263650"/>
                  </a:cubicBezTo>
                  <a:cubicBezTo>
                    <a:pt x="4872990" y="1286510"/>
                    <a:pt x="4980940" y="1306830"/>
                    <a:pt x="5026660" y="1337310"/>
                  </a:cubicBezTo>
                  <a:cubicBezTo>
                    <a:pt x="5046980" y="1350010"/>
                    <a:pt x="5057140" y="1363980"/>
                    <a:pt x="5060950" y="1377950"/>
                  </a:cubicBezTo>
                  <a:cubicBezTo>
                    <a:pt x="5064760" y="1391920"/>
                    <a:pt x="5060950" y="1408430"/>
                    <a:pt x="5054600" y="1419860"/>
                  </a:cubicBezTo>
                  <a:cubicBezTo>
                    <a:pt x="5048250" y="1430020"/>
                    <a:pt x="5041900" y="1437640"/>
                    <a:pt x="5022850" y="1445260"/>
                  </a:cubicBezTo>
                  <a:cubicBezTo>
                    <a:pt x="4963160" y="1470660"/>
                    <a:pt x="4779010" y="1473200"/>
                    <a:pt x="4598670" y="1482090"/>
                  </a:cubicBezTo>
                  <a:cubicBezTo>
                    <a:pt x="4279900" y="1496060"/>
                    <a:pt x="3672840" y="1498600"/>
                    <a:pt x="3276600" y="1489710"/>
                  </a:cubicBezTo>
                  <a:cubicBezTo>
                    <a:pt x="2952750" y="1483360"/>
                    <a:pt x="2664460" y="1477010"/>
                    <a:pt x="2393950" y="1450340"/>
                  </a:cubicBezTo>
                  <a:cubicBezTo>
                    <a:pt x="2162810" y="1427480"/>
                    <a:pt x="1880870" y="1407160"/>
                    <a:pt x="1753870" y="1352550"/>
                  </a:cubicBezTo>
                  <a:cubicBezTo>
                    <a:pt x="1691640" y="1324610"/>
                    <a:pt x="1662430" y="1268730"/>
                    <a:pt x="1630680" y="1253490"/>
                  </a:cubicBezTo>
                  <a:cubicBezTo>
                    <a:pt x="1614170" y="1247140"/>
                    <a:pt x="1600200" y="1253490"/>
                    <a:pt x="1590040" y="1245870"/>
                  </a:cubicBezTo>
                  <a:cubicBezTo>
                    <a:pt x="1577340" y="1236980"/>
                    <a:pt x="1564640" y="1212850"/>
                    <a:pt x="1562100" y="1198880"/>
                  </a:cubicBezTo>
                  <a:cubicBezTo>
                    <a:pt x="1559560" y="1188720"/>
                    <a:pt x="1562100" y="1179830"/>
                    <a:pt x="1567180" y="1170940"/>
                  </a:cubicBezTo>
                  <a:cubicBezTo>
                    <a:pt x="1572260" y="1160780"/>
                    <a:pt x="1581150" y="1151890"/>
                    <a:pt x="1596390" y="1141730"/>
                  </a:cubicBezTo>
                  <a:cubicBezTo>
                    <a:pt x="1624330" y="1125220"/>
                    <a:pt x="1681480" y="1111250"/>
                    <a:pt x="1734820" y="1098550"/>
                  </a:cubicBezTo>
                  <a:cubicBezTo>
                    <a:pt x="1803400" y="1082040"/>
                    <a:pt x="1882140" y="1069340"/>
                    <a:pt x="1978660" y="1056640"/>
                  </a:cubicBezTo>
                  <a:cubicBezTo>
                    <a:pt x="2117090" y="1037590"/>
                    <a:pt x="2302510" y="1019810"/>
                    <a:pt x="2491740" y="1010920"/>
                  </a:cubicBezTo>
                  <a:cubicBezTo>
                    <a:pt x="2724150" y="1000760"/>
                    <a:pt x="3011170" y="1002030"/>
                    <a:pt x="3267710" y="1010920"/>
                  </a:cubicBezTo>
                  <a:cubicBezTo>
                    <a:pt x="3522980" y="1019810"/>
                    <a:pt x="3807460" y="1022350"/>
                    <a:pt x="4027170" y="1065530"/>
                  </a:cubicBezTo>
                  <a:cubicBezTo>
                    <a:pt x="4204970" y="1099820"/>
                    <a:pt x="4445000" y="1184910"/>
                    <a:pt x="4495800" y="1216660"/>
                  </a:cubicBezTo>
                  <a:cubicBezTo>
                    <a:pt x="4508500" y="1223010"/>
                    <a:pt x="4511040" y="1226820"/>
                    <a:pt x="4516120" y="1235710"/>
                  </a:cubicBezTo>
                  <a:cubicBezTo>
                    <a:pt x="4521200" y="1245870"/>
                    <a:pt x="4526280" y="1262380"/>
                    <a:pt x="4522470" y="1275080"/>
                  </a:cubicBezTo>
                  <a:cubicBezTo>
                    <a:pt x="4519930" y="1290320"/>
                    <a:pt x="4512310" y="1304290"/>
                    <a:pt x="4490720" y="1316990"/>
                  </a:cubicBezTo>
                  <a:cubicBezTo>
                    <a:pt x="4409440" y="1366520"/>
                    <a:pt x="4066540" y="1410970"/>
                    <a:pt x="3803650" y="1446530"/>
                  </a:cubicBezTo>
                  <a:cubicBezTo>
                    <a:pt x="3451860" y="1493520"/>
                    <a:pt x="2796540" y="1545590"/>
                    <a:pt x="2564130" y="1546860"/>
                  </a:cubicBezTo>
                  <a:cubicBezTo>
                    <a:pt x="2473960" y="1548130"/>
                    <a:pt x="2415540" y="1548130"/>
                    <a:pt x="2374900" y="1534160"/>
                  </a:cubicBezTo>
                  <a:cubicBezTo>
                    <a:pt x="2353310" y="1526540"/>
                    <a:pt x="2336800" y="1517650"/>
                    <a:pt x="2329180" y="1503680"/>
                  </a:cubicBezTo>
                  <a:cubicBezTo>
                    <a:pt x="2321560" y="1489710"/>
                    <a:pt x="2321560" y="1463040"/>
                    <a:pt x="2327910" y="1447800"/>
                  </a:cubicBezTo>
                  <a:cubicBezTo>
                    <a:pt x="2334260" y="1435100"/>
                    <a:pt x="2344420" y="1428750"/>
                    <a:pt x="2359660" y="1419860"/>
                  </a:cubicBezTo>
                  <a:cubicBezTo>
                    <a:pt x="2382520" y="1405890"/>
                    <a:pt x="2421890" y="1393190"/>
                    <a:pt x="2463800" y="1383030"/>
                  </a:cubicBezTo>
                  <a:cubicBezTo>
                    <a:pt x="2522220" y="1369060"/>
                    <a:pt x="2600960" y="1360170"/>
                    <a:pt x="2682240" y="1352550"/>
                  </a:cubicBezTo>
                  <a:cubicBezTo>
                    <a:pt x="2783840" y="1343660"/>
                    <a:pt x="2880360" y="1336040"/>
                    <a:pt x="3027680" y="1336040"/>
                  </a:cubicBezTo>
                  <a:cubicBezTo>
                    <a:pt x="3286760" y="1336040"/>
                    <a:pt x="3813810" y="1355090"/>
                    <a:pt x="4103370" y="1384300"/>
                  </a:cubicBezTo>
                  <a:cubicBezTo>
                    <a:pt x="4301490" y="1404620"/>
                    <a:pt x="4532630" y="1435100"/>
                    <a:pt x="4601210" y="1461770"/>
                  </a:cubicBezTo>
                  <a:cubicBezTo>
                    <a:pt x="4620260" y="1469390"/>
                    <a:pt x="4627880" y="1475740"/>
                    <a:pt x="4636770" y="1484630"/>
                  </a:cubicBezTo>
                  <a:cubicBezTo>
                    <a:pt x="4643120" y="1492250"/>
                    <a:pt x="4645660" y="1501140"/>
                    <a:pt x="4646930" y="1510030"/>
                  </a:cubicBezTo>
                  <a:cubicBezTo>
                    <a:pt x="4648200" y="1522730"/>
                    <a:pt x="4646930" y="1540510"/>
                    <a:pt x="4638040" y="1551940"/>
                  </a:cubicBezTo>
                  <a:cubicBezTo>
                    <a:pt x="4629150" y="1563370"/>
                    <a:pt x="4589780" y="1576070"/>
                    <a:pt x="4591050" y="1578610"/>
                  </a:cubicBezTo>
                  <a:cubicBezTo>
                    <a:pt x="4591050" y="1579880"/>
                    <a:pt x="4618990" y="1573530"/>
                    <a:pt x="4618990" y="1573530"/>
                  </a:cubicBezTo>
                  <a:cubicBezTo>
                    <a:pt x="4618990" y="1573530"/>
                    <a:pt x="4486910" y="1600200"/>
                    <a:pt x="4405630" y="1607820"/>
                  </a:cubicBezTo>
                  <a:cubicBezTo>
                    <a:pt x="4300220" y="1617980"/>
                    <a:pt x="4171950" y="1621790"/>
                    <a:pt x="4038600" y="1620520"/>
                  </a:cubicBezTo>
                  <a:cubicBezTo>
                    <a:pt x="3874770" y="1620520"/>
                    <a:pt x="3681730" y="1610360"/>
                    <a:pt x="3498850" y="1598930"/>
                  </a:cubicBezTo>
                  <a:cubicBezTo>
                    <a:pt x="3309620" y="1586230"/>
                    <a:pt x="3124200" y="1572260"/>
                    <a:pt x="2922270" y="1545590"/>
                  </a:cubicBezTo>
                  <a:cubicBezTo>
                    <a:pt x="2696210" y="1515110"/>
                    <a:pt x="2409190" y="1474470"/>
                    <a:pt x="2207260" y="1418590"/>
                  </a:cubicBezTo>
                  <a:cubicBezTo>
                    <a:pt x="2052320" y="1375410"/>
                    <a:pt x="1860550" y="1324610"/>
                    <a:pt x="1807210" y="1264920"/>
                  </a:cubicBezTo>
                  <a:cubicBezTo>
                    <a:pt x="1783080" y="1238250"/>
                    <a:pt x="1771650" y="1202690"/>
                    <a:pt x="1784350" y="1179830"/>
                  </a:cubicBezTo>
                  <a:cubicBezTo>
                    <a:pt x="1803400" y="1143000"/>
                    <a:pt x="1912620" y="1126490"/>
                    <a:pt x="1990090" y="1111250"/>
                  </a:cubicBezTo>
                  <a:cubicBezTo>
                    <a:pt x="2084070" y="1092200"/>
                    <a:pt x="2184400" y="1092200"/>
                    <a:pt x="2306320" y="1087120"/>
                  </a:cubicBezTo>
                  <a:cubicBezTo>
                    <a:pt x="2468880" y="1079500"/>
                    <a:pt x="2680970" y="1076960"/>
                    <a:pt x="2882900" y="1083310"/>
                  </a:cubicBezTo>
                  <a:cubicBezTo>
                    <a:pt x="3110230" y="1089660"/>
                    <a:pt x="3371850" y="1101090"/>
                    <a:pt x="3600450" y="1127760"/>
                  </a:cubicBezTo>
                  <a:cubicBezTo>
                    <a:pt x="3813810" y="1153160"/>
                    <a:pt x="4001770" y="1186180"/>
                    <a:pt x="4216400" y="1233170"/>
                  </a:cubicBezTo>
                  <a:cubicBezTo>
                    <a:pt x="4453890" y="1285240"/>
                    <a:pt x="4884420" y="1351280"/>
                    <a:pt x="4965700" y="1433830"/>
                  </a:cubicBezTo>
                  <a:cubicBezTo>
                    <a:pt x="4994910" y="1461770"/>
                    <a:pt x="5003800" y="1502410"/>
                    <a:pt x="4989830" y="1526540"/>
                  </a:cubicBezTo>
                  <a:cubicBezTo>
                    <a:pt x="4964430" y="1564640"/>
                    <a:pt x="4823460" y="1565910"/>
                    <a:pt x="4724400" y="1578610"/>
                  </a:cubicBezTo>
                  <a:cubicBezTo>
                    <a:pt x="4602480" y="1595120"/>
                    <a:pt x="4457700" y="1600200"/>
                    <a:pt x="4309110" y="1607820"/>
                  </a:cubicBezTo>
                  <a:cubicBezTo>
                    <a:pt x="4138930" y="1615440"/>
                    <a:pt x="3962400" y="1620520"/>
                    <a:pt x="3757930" y="1620520"/>
                  </a:cubicBezTo>
                  <a:cubicBezTo>
                    <a:pt x="3502660" y="1620520"/>
                    <a:pt x="3172460" y="1611630"/>
                    <a:pt x="2893060" y="1598930"/>
                  </a:cubicBezTo>
                  <a:cubicBezTo>
                    <a:pt x="2631440" y="1586230"/>
                    <a:pt x="2336800" y="1574800"/>
                    <a:pt x="2131060" y="1545590"/>
                  </a:cubicBezTo>
                  <a:cubicBezTo>
                    <a:pt x="1990090" y="1525270"/>
                    <a:pt x="1861820" y="1502410"/>
                    <a:pt x="1776730" y="1469390"/>
                  </a:cubicBezTo>
                  <a:cubicBezTo>
                    <a:pt x="1723390" y="1447800"/>
                    <a:pt x="1675130" y="1423670"/>
                    <a:pt x="1654810" y="1395730"/>
                  </a:cubicBezTo>
                  <a:cubicBezTo>
                    <a:pt x="1643380" y="1379220"/>
                    <a:pt x="1639570" y="1358900"/>
                    <a:pt x="1642110" y="1343660"/>
                  </a:cubicBezTo>
                  <a:cubicBezTo>
                    <a:pt x="1644650" y="1329690"/>
                    <a:pt x="1652270" y="1319530"/>
                    <a:pt x="1666240" y="1309370"/>
                  </a:cubicBezTo>
                  <a:cubicBezTo>
                    <a:pt x="1692910" y="1290320"/>
                    <a:pt x="1760220" y="1277620"/>
                    <a:pt x="1817370" y="1266190"/>
                  </a:cubicBezTo>
                  <a:cubicBezTo>
                    <a:pt x="1888490" y="1252220"/>
                    <a:pt x="1969770" y="1244600"/>
                    <a:pt x="2061210" y="1238250"/>
                  </a:cubicBezTo>
                  <a:cubicBezTo>
                    <a:pt x="2179320" y="1230630"/>
                    <a:pt x="2293620" y="1224280"/>
                    <a:pt x="2468880" y="1226820"/>
                  </a:cubicBezTo>
                  <a:cubicBezTo>
                    <a:pt x="2787650" y="1231900"/>
                    <a:pt x="3415030" y="1266190"/>
                    <a:pt x="3810000" y="1311910"/>
                  </a:cubicBezTo>
                  <a:cubicBezTo>
                    <a:pt x="4124960" y="1348740"/>
                    <a:pt x="4431030" y="1400810"/>
                    <a:pt x="4657090" y="1454150"/>
                  </a:cubicBezTo>
                  <a:cubicBezTo>
                    <a:pt x="4812030" y="1490980"/>
                    <a:pt x="4994910" y="1548130"/>
                    <a:pt x="5044440" y="1573530"/>
                  </a:cubicBezTo>
                  <a:cubicBezTo>
                    <a:pt x="5057140" y="1579880"/>
                    <a:pt x="5059680" y="1582420"/>
                    <a:pt x="5066030" y="1590040"/>
                  </a:cubicBezTo>
                  <a:cubicBezTo>
                    <a:pt x="5072380" y="1600200"/>
                    <a:pt x="5078730" y="1616710"/>
                    <a:pt x="5078730" y="1629410"/>
                  </a:cubicBezTo>
                  <a:cubicBezTo>
                    <a:pt x="5077460" y="1642110"/>
                    <a:pt x="5069840" y="1657350"/>
                    <a:pt x="5062220" y="1666240"/>
                  </a:cubicBezTo>
                  <a:cubicBezTo>
                    <a:pt x="5055870" y="1673860"/>
                    <a:pt x="5052060" y="1676400"/>
                    <a:pt x="5038090" y="1681480"/>
                  </a:cubicBezTo>
                  <a:cubicBezTo>
                    <a:pt x="4978400" y="1700530"/>
                    <a:pt x="4733290" y="1709420"/>
                    <a:pt x="4513580" y="1718310"/>
                  </a:cubicBezTo>
                  <a:cubicBezTo>
                    <a:pt x="4145280" y="1732280"/>
                    <a:pt x="3552190" y="1736090"/>
                    <a:pt x="3035300" y="1728470"/>
                  </a:cubicBezTo>
                  <a:cubicBezTo>
                    <a:pt x="2463800" y="1718310"/>
                    <a:pt x="1588770" y="1694180"/>
                    <a:pt x="1230630" y="1654810"/>
                  </a:cubicBezTo>
                  <a:cubicBezTo>
                    <a:pt x="1078230" y="1638300"/>
                    <a:pt x="949960" y="1616710"/>
                    <a:pt x="906780" y="1595120"/>
                  </a:cubicBezTo>
                  <a:cubicBezTo>
                    <a:pt x="895350" y="1588770"/>
                    <a:pt x="891540" y="1583690"/>
                    <a:pt x="886460" y="1574800"/>
                  </a:cubicBezTo>
                  <a:cubicBezTo>
                    <a:pt x="881380" y="1564640"/>
                    <a:pt x="877570" y="1545590"/>
                    <a:pt x="878840" y="1532890"/>
                  </a:cubicBezTo>
                  <a:cubicBezTo>
                    <a:pt x="880110" y="1522730"/>
                    <a:pt x="883920" y="1515110"/>
                    <a:pt x="890270" y="1507490"/>
                  </a:cubicBezTo>
                  <a:cubicBezTo>
                    <a:pt x="899160" y="1497330"/>
                    <a:pt x="905510" y="1489710"/>
                    <a:pt x="927100" y="1484630"/>
                  </a:cubicBezTo>
                  <a:cubicBezTo>
                    <a:pt x="1009650" y="1464310"/>
                    <a:pt x="1399540" y="1506220"/>
                    <a:pt x="1592580" y="1527810"/>
                  </a:cubicBezTo>
                  <a:cubicBezTo>
                    <a:pt x="1743710" y="1544320"/>
                    <a:pt x="1849120" y="1559560"/>
                    <a:pt x="1992630" y="1588770"/>
                  </a:cubicBezTo>
                  <a:cubicBezTo>
                    <a:pt x="2165350" y="1624330"/>
                    <a:pt x="2378710" y="1670050"/>
                    <a:pt x="2555240" y="1734820"/>
                  </a:cubicBezTo>
                  <a:cubicBezTo>
                    <a:pt x="2721610" y="1794510"/>
                    <a:pt x="2961640" y="1913890"/>
                    <a:pt x="3023870" y="1958340"/>
                  </a:cubicBezTo>
                  <a:cubicBezTo>
                    <a:pt x="3041650" y="1972310"/>
                    <a:pt x="3048000" y="1977390"/>
                    <a:pt x="3053080" y="1990090"/>
                  </a:cubicBezTo>
                  <a:cubicBezTo>
                    <a:pt x="3058160" y="2002790"/>
                    <a:pt x="3059430" y="2020570"/>
                    <a:pt x="3055620" y="2033270"/>
                  </a:cubicBezTo>
                  <a:cubicBezTo>
                    <a:pt x="3050540" y="2045970"/>
                    <a:pt x="3037840" y="2059940"/>
                    <a:pt x="3027680" y="2066290"/>
                  </a:cubicBezTo>
                  <a:cubicBezTo>
                    <a:pt x="3018790" y="2071370"/>
                    <a:pt x="3014980" y="2071370"/>
                    <a:pt x="2999740" y="2073910"/>
                  </a:cubicBezTo>
                  <a:cubicBezTo>
                    <a:pt x="2932430" y="2085340"/>
                    <a:pt x="2628900" y="2095500"/>
                    <a:pt x="2456180" y="2094230"/>
                  </a:cubicBezTo>
                  <a:cubicBezTo>
                    <a:pt x="2299970" y="2092960"/>
                    <a:pt x="2160270" y="2084070"/>
                    <a:pt x="2010410" y="2071370"/>
                  </a:cubicBezTo>
                  <a:cubicBezTo>
                    <a:pt x="1856740" y="2058670"/>
                    <a:pt x="1708150" y="2045970"/>
                    <a:pt x="1546860" y="2019300"/>
                  </a:cubicBezTo>
                  <a:cubicBezTo>
                    <a:pt x="1370330" y="1988820"/>
                    <a:pt x="1155700" y="1946910"/>
                    <a:pt x="995680" y="1893570"/>
                  </a:cubicBezTo>
                  <a:cubicBezTo>
                    <a:pt x="866140" y="1850390"/>
                    <a:pt x="717550" y="1804670"/>
                    <a:pt x="654050" y="1741170"/>
                  </a:cubicBezTo>
                  <a:cubicBezTo>
                    <a:pt x="613410" y="1700530"/>
                    <a:pt x="594360" y="1645920"/>
                    <a:pt x="593090" y="1602740"/>
                  </a:cubicBezTo>
                  <a:cubicBezTo>
                    <a:pt x="591820" y="1565910"/>
                    <a:pt x="614680" y="1535430"/>
                    <a:pt x="632460" y="1501140"/>
                  </a:cubicBezTo>
                  <a:cubicBezTo>
                    <a:pt x="655320" y="1459230"/>
                    <a:pt x="687070" y="1413510"/>
                    <a:pt x="723900" y="1375410"/>
                  </a:cubicBezTo>
                  <a:cubicBezTo>
                    <a:pt x="763270" y="1334770"/>
                    <a:pt x="814070" y="1297940"/>
                    <a:pt x="863600" y="1263650"/>
                  </a:cubicBezTo>
                  <a:cubicBezTo>
                    <a:pt x="913130" y="1229360"/>
                    <a:pt x="971550" y="1197610"/>
                    <a:pt x="1019810" y="1172210"/>
                  </a:cubicBezTo>
                  <a:cubicBezTo>
                    <a:pt x="1057910" y="1151890"/>
                    <a:pt x="1101090" y="1126490"/>
                    <a:pt x="1127760" y="1121410"/>
                  </a:cubicBezTo>
                  <a:cubicBezTo>
                    <a:pt x="1140460" y="1117600"/>
                    <a:pt x="1148080" y="1116330"/>
                    <a:pt x="1158240" y="1120140"/>
                  </a:cubicBezTo>
                  <a:cubicBezTo>
                    <a:pt x="1173480" y="1126490"/>
                    <a:pt x="1197610" y="1144270"/>
                    <a:pt x="1203960" y="1160780"/>
                  </a:cubicBezTo>
                  <a:cubicBezTo>
                    <a:pt x="1210310" y="1177290"/>
                    <a:pt x="1211580" y="1200150"/>
                    <a:pt x="1197610" y="1220470"/>
                  </a:cubicBezTo>
                  <a:cubicBezTo>
                    <a:pt x="1160780" y="1275080"/>
                    <a:pt x="905510" y="1408430"/>
                    <a:pt x="847090" y="1407160"/>
                  </a:cubicBezTo>
                  <a:cubicBezTo>
                    <a:pt x="826770" y="1407160"/>
                    <a:pt x="815340" y="1394460"/>
                    <a:pt x="806450" y="1383030"/>
                  </a:cubicBezTo>
                  <a:cubicBezTo>
                    <a:pt x="797560" y="1372870"/>
                    <a:pt x="792480" y="1352550"/>
                    <a:pt x="792480" y="1339850"/>
                  </a:cubicBezTo>
                  <a:cubicBezTo>
                    <a:pt x="792480" y="1328420"/>
                    <a:pt x="795020" y="1318260"/>
                    <a:pt x="801370" y="1309370"/>
                  </a:cubicBezTo>
                  <a:cubicBezTo>
                    <a:pt x="808990" y="1297940"/>
                    <a:pt x="815340" y="1289050"/>
                    <a:pt x="838200" y="1280160"/>
                  </a:cubicBezTo>
                  <a:cubicBezTo>
                    <a:pt x="916940" y="1247140"/>
                    <a:pt x="1389380" y="1214120"/>
                    <a:pt x="1463040" y="1215390"/>
                  </a:cubicBezTo>
                  <a:cubicBezTo>
                    <a:pt x="1478280" y="1215390"/>
                    <a:pt x="1482090" y="1214120"/>
                    <a:pt x="1490980" y="1217930"/>
                  </a:cubicBezTo>
                  <a:cubicBezTo>
                    <a:pt x="1501140" y="1223010"/>
                    <a:pt x="1516380" y="1233170"/>
                    <a:pt x="1521460" y="1245870"/>
                  </a:cubicBezTo>
                  <a:cubicBezTo>
                    <a:pt x="1527810" y="1259840"/>
                    <a:pt x="1529080" y="1286510"/>
                    <a:pt x="1522730" y="1300480"/>
                  </a:cubicBezTo>
                  <a:cubicBezTo>
                    <a:pt x="1515110" y="1314450"/>
                    <a:pt x="1501140" y="1323340"/>
                    <a:pt x="1477010" y="1332230"/>
                  </a:cubicBezTo>
                  <a:cubicBezTo>
                    <a:pt x="1417320" y="1353820"/>
                    <a:pt x="1268730" y="1358900"/>
                    <a:pt x="1132840" y="1367790"/>
                  </a:cubicBezTo>
                  <a:cubicBezTo>
                    <a:pt x="939800" y="1381760"/>
                    <a:pt x="626110" y="1402080"/>
                    <a:pt x="430530" y="1393190"/>
                  </a:cubicBezTo>
                  <a:cubicBezTo>
                    <a:pt x="287020" y="1386840"/>
                    <a:pt x="120650" y="1372870"/>
                    <a:pt x="59690" y="1346200"/>
                  </a:cubicBezTo>
                  <a:cubicBezTo>
                    <a:pt x="36830" y="1336040"/>
                    <a:pt x="24130" y="1324610"/>
                    <a:pt x="17780" y="1310640"/>
                  </a:cubicBezTo>
                  <a:cubicBezTo>
                    <a:pt x="12700" y="1297940"/>
                    <a:pt x="12700" y="1280160"/>
                    <a:pt x="16510" y="1268730"/>
                  </a:cubicBezTo>
                  <a:cubicBezTo>
                    <a:pt x="21590" y="1256030"/>
                    <a:pt x="27940" y="1247140"/>
                    <a:pt x="44450" y="1235710"/>
                  </a:cubicBezTo>
                  <a:cubicBezTo>
                    <a:pt x="90170" y="1207770"/>
                    <a:pt x="247650" y="1181100"/>
                    <a:pt x="359410" y="1158240"/>
                  </a:cubicBezTo>
                  <a:cubicBezTo>
                    <a:pt x="486410" y="1131570"/>
                    <a:pt x="614680" y="1107440"/>
                    <a:pt x="763270" y="1088390"/>
                  </a:cubicBezTo>
                  <a:cubicBezTo>
                    <a:pt x="948690" y="1064260"/>
                    <a:pt x="1184910" y="1046480"/>
                    <a:pt x="1386840" y="1032510"/>
                  </a:cubicBezTo>
                  <a:cubicBezTo>
                    <a:pt x="1577340" y="1019810"/>
                    <a:pt x="1744980" y="1013460"/>
                    <a:pt x="1944370" y="1009650"/>
                  </a:cubicBezTo>
                  <a:cubicBezTo>
                    <a:pt x="2172970" y="1004570"/>
                    <a:pt x="2524760" y="984250"/>
                    <a:pt x="2683510" y="1008380"/>
                  </a:cubicBezTo>
                  <a:cubicBezTo>
                    <a:pt x="2760980" y="1019810"/>
                    <a:pt x="2825750" y="1045210"/>
                    <a:pt x="2854960" y="1061720"/>
                  </a:cubicBezTo>
                  <a:cubicBezTo>
                    <a:pt x="2865120" y="1068070"/>
                    <a:pt x="2870200" y="1071880"/>
                    <a:pt x="2874010" y="1080770"/>
                  </a:cubicBezTo>
                  <a:cubicBezTo>
                    <a:pt x="2880360" y="1090930"/>
                    <a:pt x="2882900" y="1108710"/>
                    <a:pt x="2881630" y="1121410"/>
                  </a:cubicBezTo>
                  <a:cubicBezTo>
                    <a:pt x="2881630" y="1130300"/>
                    <a:pt x="2877820" y="1139190"/>
                    <a:pt x="2871470" y="1146810"/>
                  </a:cubicBezTo>
                  <a:cubicBezTo>
                    <a:pt x="2863850" y="1155700"/>
                    <a:pt x="2857500" y="1159510"/>
                    <a:pt x="2835910" y="1168400"/>
                  </a:cubicBezTo>
                  <a:cubicBezTo>
                    <a:pt x="2693670" y="1224280"/>
                    <a:pt x="1259840" y="1532890"/>
                    <a:pt x="1109980" y="1515110"/>
                  </a:cubicBezTo>
                  <a:cubicBezTo>
                    <a:pt x="1085850" y="1512570"/>
                    <a:pt x="1079500" y="1507490"/>
                    <a:pt x="1070610" y="1497330"/>
                  </a:cubicBezTo>
                  <a:cubicBezTo>
                    <a:pt x="1060450" y="1488440"/>
                    <a:pt x="1054100" y="1470660"/>
                    <a:pt x="1052830" y="1457960"/>
                  </a:cubicBezTo>
                  <a:cubicBezTo>
                    <a:pt x="1052830" y="1443990"/>
                    <a:pt x="1057910" y="1427480"/>
                    <a:pt x="1066800" y="1417320"/>
                  </a:cubicBezTo>
                  <a:cubicBezTo>
                    <a:pt x="1074420" y="1405890"/>
                    <a:pt x="1082040" y="1402080"/>
                    <a:pt x="1103630" y="1394460"/>
                  </a:cubicBezTo>
                  <a:cubicBezTo>
                    <a:pt x="1206500" y="1357630"/>
                    <a:pt x="1760220" y="1281430"/>
                    <a:pt x="2037080" y="1247140"/>
                  </a:cubicBezTo>
                  <a:cubicBezTo>
                    <a:pt x="2256790" y="1219200"/>
                    <a:pt x="2426970" y="1205230"/>
                    <a:pt x="2628900" y="1192530"/>
                  </a:cubicBezTo>
                  <a:cubicBezTo>
                    <a:pt x="2838450" y="1179830"/>
                    <a:pt x="3091180" y="1173480"/>
                    <a:pt x="3271520" y="1172210"/>
                  </a:cubicBezTo>
                  <a:cubicBezTo>
                    <a:pt x="3404870" y="1170940"/>
                    <a:pt x="3562350" y="1162050"/>
                    <a:pt x="3616960" y="1177290"/>
                  </a:cubicBezTo>
                  <a:cubicBezTo>
                    <a:pt x="3636010" y="1182370"/>
                    <a:pt x="3644900" y="1187450"/>
                    <a:pt x="3652520" y="1197610"/>
                  </a:cubicBezTo>
                  <a:cubicBezTo>
                    <a:pt x="3660140" y="1206500"/>
                    <a:pt x="3665220" y="1224280"/>
                    <a:pt x="3665220" y="1235710"/>
                  </a:cubicBezTo>
                  <a:cubicBezTo>
                    <a:pt x="3665220" y="1244600"/>
                    <a:pt x="3663950" y="1253490"/>
                    <a:pt x="3657600" y="1262380"/>
                  </a:cubicBezTo>
                  <a:cubicBezTo>
                    <a:pt x="3651250" y="1271270"/>
                    <a:pt x="3646170" y="1280160"/>
                    <a:pt x="3627120" y="1287780"/>
                  </a:cubicBezTo>
                  <a:cubicBezTo>
                    <a:pt x="3526790" y="1329690"/>
                    <a:pt x="2928620" y="1358900"/>
                    <a:pt x="2614930" y="1383030"/>
                  </a:cubicBezTo>
                  <a:cubicBezTo>
                    <a:pt x="2341880" y="1404620"/>
                    <a:pt x="1930400" y="1445260"/>
                    <a:pt x="1851660" y="1430020"/>
                  </a:cubicBezTo>
                  <a:cubicBezTo>
                    <a:pt x="1836420" y="1427480"/>
                    <a:pt x="1832610" y="1424940"/>
                    <a:pt x="1824990" y="1417320"/>
                  </a:cubicBezTo>
                  <a:cubicBezTo>
                    <a:pt x="1816100" y="1409700"/>
                    <a:pt x="1805940" y="1393190"/>
                    <a:pt x="1804670" y="1380490"/>
                  </a:cubicBezTo>
                  <a:cubicBezTo>
                    <a:pt x="1802130" y="1366520"/>
                    <a:pt x="1805940" y="1350010"/>
                    <a:pt x="1812290" y="1338580"/>
                  </a:cubicBezTo>
                  <a:cubicBezTo>
                    <a:pt x="1819910" y="1327150"/>
                    <a:pt x="1827530" y="1320800"/>
                    <a:pt x="1846580" y="1311910"/>
                  </a:cubicBezTo>
                  <a:cubicBezTo>
                    <a:pt x="1910080" y="1283970"/>
                    <a:pt x="2157730" y="1239520"/>
                    <a:pt x="2292350" y="1215390"/>
                  </a:cubicBezTo>
                  <a:cubicBezTo>
                    <a:pt x="2401570" y="1195070"/>
                    <a:pt x="2458720" y="1187450"/>
                    <a:pt x="2593340" y="1172210"/>
                  </a:cubicBezTo>
                  <a:cubicBezTo>
                    <a:pt x="2861310" y="1140460"/>
                    <a:pt x="3442970" y="1087120"/>
                    <a:pt x="3802380" y="1062990"/>
                  </a:cubicBezTo>
                  <a:cubicBezTo>
                    <a:pt x="4090670" y="1043940"/>
                    <a:pt x="4432300" y="1047750"/>
                    <a:pt x="4583430" y="1028700"/>
                  </a:cubicBezTo>
                  <a:cubicBezTo>
                    <a:pt x="4645660" y="1021080"/>
                    <a:pt x="4685030" y="996950"/>
                    <a:pt x="4715510" y="1002030"/>
                  </a:cubicBezTo>
                  <a:cubicBezTo>
                    <a:pt x="4732020" y="1003300"/>
                    <a:pt x="4743450" y="1010920"/>
                    <a:pt x="4752340" y="1019810"/>
                  </a:cubicBezTo>
                  <a:cubicBezTo>
                    <a:pt x="4759960" y="1029970"/>
                    <a:pt x="4766310" y="1045210"/>
                    <a:pt x="4766310" y="1057910"/>
                  </a:cubicBezTo>
                  <a:cubicBezTo>
                    <a:pt x="4766310" y="1070610"/>
                    <a:pt x="4761230" y="1087120"/>
                    <a:pt x="4752340" y="1097280"/>
                  </a:cubicBezTo>
                  <a:cubicBezTo>
                    <a:pt x="4744720" y="1106170"/>
                    <a:pt x="4737100" y="1112520"/>
                    <a:pt x="4716780" y="1116330"/>
                  </a:cubicBezTo>
                  <a:cubicBezTo>
                    <a:pt x="4631690" y="1134110"/>
                    <a:pt x="4175760" y="1079500"/>
                    <a:pt x="4019550" y="1051560"/>
                  </a:cubicBezTo>
                  <a:cubicBezTo>
                    <a:pt x="3938270" y="1037590"/>
                    <a:pt x="3872230" y="1023620"/>
                    <a:pt x="3837940" y="1004570"/>
                  </a:cubicBezTo>
                  <a:cubicBezTo>
                    <a:pt x="3821430" y="994410"/>
                    <a:pt x="3812540" y="986790"/>
                    <a:pt x="3807460" y="974090"/>
                  </a:cubicBezTo>
                  <a:cubicBezTo>
                    <a:pt x="3801110" y="958850"/>
                    <a:pt x="3802380" y="932180"/>
                    <a:pt x="3810000" y="918210"/>
                  </a:cubicBezTo>
                  <a:cubicBezTo>
                    <a:pt x="3816350" y="905510"/>
                    <a:pt x="3822700" y="899160"/>
                    <a:pt x="3843020" y="890270"/>
                  </a:cubicBezTo>
                  <a:cubicBezTo>
                    <a:pt x="3924300" y="857250"/>
                    <a:pt x="4304030" y="839470"/>
                    <a:pt x="4532630" y="819150"/>
                  </a:cubicBezTo>
                  <a:cubicBezTo>
                    <a:pt x="4757420" y="798830"/>
                    <a:pt x="4963160" y="779780"/>
                    <a:pt x="5201920" y="770890"/>
                  </a:cubicBezTo>
                  <a:cubicBezTo>
                    <a:pt x="5474970" y="759460"/>
                    <a:pt x="5727700" y="756920"/>
                    <a:pt x="6080760" y="763270"/>
                  </a:cubicBezTo>
                  <a:cubicBezTo>
                    <a:pt x="6617970" y="773430"/>
                    <a:pt x="7951470" y="805180"/>
                    <a:pt x="8108950" y="854710"/>
                  </a:cubicBezTo>
                  <a:cubicBezTo>
                    <a:pt x="8131810" y="862330"/>
                    <a:pt x="8136890" y="867410"/>
                    <a:pt x="8144510" y="877570"/>
                  </a:cubicBezTo>
                  <a:cubicBezTo>
                    <a:pt x="8152129" y="889000"/>
                    <a:pt x="8157210" y="905510"/>
                    <a:pt x="8155939" y="918210"/>
                  </a:cubicBezTo>
                  <a:cubicBezTo>
                    <a:pt x="8154670" y="932180"/>
                    <a:pt x="8147050" y="947420"/>
                    <a:pt x="8136889" y="956310"/>
                  </a:cubicBezTo>
                  <a:cubicBezTo>
                    <a:pt x="8128000" y="965200"/>
                    <a:pt x="8120379" y="967740"/>
                    <a:pt x="8098789" y="972820"/>
                  </a:cubicBezTo>
                  <a:cubicBezTo>
                    <a:pt x="8013700" y="991870"/>
                    <a:pt x="7688579" y="981710"/>
                    <a:pt x="7438389" y="993140"/>
                  </a:cubicBezTo>
                  <a:cubicBezTo>
                    <a:pt x="7112000" y="1009650"/>
                    <a:pt x="6423660" y="1078230"/>
                    <a:pt x="6304279" y="1064260"/>
                  </a:cubicBezTo>
                  <a:cubicBezTo>
                    <a:pt x="6281420" y="1061720"/>
                    <a:pt x="6275070" y="1060450"/>
                    <a:pt x="6264910" y="1052830"/>
                  </a:cubicBezTo>
                  <a:cubicBezTo>
                    <a:pt x="6254749" y="1045210"/>
                    <a:pt x="6244590" y="1031240"/>
                    <a:pt x="6242049" y="1018540"/>
                  </a:cubicBezTo>
                  <a:cubicBezTo>
                    <a:pt x="6239510" y="1005840"/>
                    <a:pt x="6242049" y="988060"/>
                    <a:pt x="6249670" y="976630"/>
                  </a:cubicBezTo>
                  <a:cubicBezTo>
                    <a:pt x="6256020" y="966470"/>
                    <a:pt x="6264910" y="958850"/>
                    <a:pt x="6281420" y="951230"/>
                  </a:cubicBezTo>
                  <a:cubicBezTo>
                    <a:pt x="6310630" y="935990"/>
                    <a:pt x="6356349" y="928370"/>
                    <a:pt x="6422390" y="918210"/>
                  </a:cubicBezTo>
                  <a:cubicBezTo>
                    <a:pt x="6569710" y="894080"/>
                    <a:pt x="6912610" y="862330"/>
                    <a:pt x="7146289" y="850900"/>
                  </a:cubicBezTo>
                  <a:cubicBezTo>
                    <a:pt x="7366000" y="839470"/>
                    <a:pt x="7560310" y="840740"/>
                    <a:pt x="7785100" y="847090"/>
                  </a:cubicBezTo>
                  <a:cubicBezTo>
                    <a:pt x="8039100" y="852170"/>
                    <a:pt x="8262620" y="858520"/>
                    <a:pt x="8594089" y="890270"/>
                  </a:cubicBezTo>
                  <a:cubicBezTo>
                    <a:pt x="9127489" y="939800"/>
                    <a:pt x="10534650" y="1090930"/>
                    <a:pt x="10671810" y="1170940"/>
                  </a:cubicBezTo>
                  <a:cubicBezTo>
                    <a:pt x="10690860" y="1181100"/>
                    <a:pt x="10692129" y="1192530"/>
                    <a:pt x="10695940" y="1202690"/>
                  </a:cubicBezTo>
                  <a:cubicBezTo>
                    <a:pt x="10699750" y="1211580"/>
                    <a:pt x="10699750" y="1221740"/>
                    <a:pt x="10698479" y="1230630"/>
                  </a:cubicBezTo>
                  <a:cubicBezTo>
                    <a:pt x="10694670" y="1242060"/>
                    <a:pt x="10687050" y="1257300"/>
                    <a:pt x="10676890" y="1264920"/>
                  </a:cubicBezTo>
                  <a:cubicBezTo>
                    <a:pt x="10666729" y="1273810"/>
                    <a:pt x="10657840" y="1275080"/>
                    <a:pt x="10637520" y="1277620"/>
                  </a:cubicBezTo>
                  <a:cubicBezTo>
                    <a:pt x="10568940" y="1285240"/>
                    <a:pt x="10365740" y="1263650"/>
                    <a:pt x="10181590" y="1249680"/>
                  </a:cubicBezTo>
                  <a:cubicBezTo>
                    <a:pt x="9895840" y="1226820"/>
                    <a:pt x="9326879" y="1182370"/>
                    <a:pt x="9088120" y="1144270"/>
                  </a:cubicBezTo>
                  <a:cubicBezTo>
                    <a:pt x="8972550" y="1125220"/>
                    <a:pt x="8865870" y="1107440"/>
                    <a:pt x="8830310" y="1085850"/>
                  </a:cubicBezTo>
                  <a:cubicBezTo>
                    <a:pt x="8818879" y="1078230"/>
                    <a:pt x="8815070" y="1073150"/>
                    <a:pt x="8811260" y="1062990"/>
                  </a:cubicBezTo>
                  <a:cubicBezTo>
                    <a:pt x="8807450" y="1051560"/>
                    <a:pt x="8803640" y="1033780"/>
                    <a:pt x="8807450" y="1021080"/>
                  </a:cubicBezTo>
                  <a:cubicBezTo>
                    <a:pt x="8811260" y="1008380"/>
                    <a:pt x="8822690" y="993140"/>
                    <a:pt x="8832850" y="986790"/>
                  </a:cubicBezTo>
                  <a:cubicBezTo>
                    <a:pt x="8840470" y="980440"/>
                    <a:pt x="8844279" y="977900"/>
                    <a:pt x="8860790" y="976630"/>
                  </a:cubicBezTo>
                  <a:cubicBezTo>
                    <a:pt x="8954770" y="969010"/>
                    <a:pt x="9570720" y="1082040"/>
                    <a:pt x="9859010" y="1144270"/>
                  </a:cubicBezTo>
                  <a:cubicBezTo>
                    <a:pt x="10085070" y="1192530"/>
                    <a:pt x="10389870" y="1275080"/>
                    <a:pt x="10457179" y="1301750"/>
                  </a:cubicBezTo>
                  <a:cubicBezTo>
                    <a:pt x="10471150" y="1306830"/>
                    <a:pt x="10474960" y="1308100"/>
                    <a:pt x="10482579" y="1315720"/>
                  </a:cubicBezTo>
                  <a:cubicBezTo>
                    <a:pt x="10490200" y="1324610"/>
                    <a:pt x="10499090" y="1339850"/>
                    <a:pt x="10500360" y="1352550"/>
                  </a:cubicBezTo>
                  <a:cubicBezTo>
                    <a:pt x="10501629" y="1366520"/>
                    <a:pt x="10496550" y="1383030"/>
                    <a:pt x="10490200" y="1393190"/>
                  </a:cubicBezTo>
                  <a:cubicBezTo>
                    <a:pt x="10483850" y="1402080"/>
                    <a:pt x="10480040" y="1407160"/>
                    <a:pt x="10467340" y="1412240"/>
                  </a:cubicBezTo>
                  <a:cubicBezTo>
                    <a:pt x="10441940" y="1423670"/>
                    <a:pt x="10396220" y="1432560"/>
                    <a:pt x="10322560" y="1436370"/>
                  </a:cubicBezTo>
                  <a:cubicBezTo>
                    <a:pt x="10096500" y="1450340"/>
                    <a:pt x="9066529" y="1417320"/>
                    <a:pt x="8926829" y="1372870"/>
                  </a:cubicBezTo>
                  <a:cubicBezTo>
                    <a:pt x="8898890" y="1363980"/>
                    <a:pt x="8890000" y="1357630"/>
                    <a:pt x="8882379" y="1343660"/>
                  </a:cubicBezTo>
                  <a:cubicBezTo>
                    <a:pt x="8874760" y="1329690"/>
                    <a:pt x="8874760" y="1304290"/>
                    <a:pt x="8879840" y="1290320"/>
                  </a:cubicBezTo>
                  <a:cubicBezTo>
                    <a:pt x="8884920" y="1277620"/>
                    <a:pt x="8898890" y="1267460"/>
                    <a:pt x="8910320" y="1262380"/>
                  </a:cubicBezTo>
                  <a:cubicBezTo>
                    <a:pt x="8917940" y="1258570"/>
                    <a:pt x="8921750" y="1258570"/>
                    <a:pt x="8936990" y="1258570"/>
                  </a:cubicBezTo>
                  <a:cubicBezTo>
                    <a:pt x="9008110" y="1256030"/>
                    <a:pt x="9359900" y="1283970"/>
                    <a:pt x="9559290" y="1306830"/>
                  </a:cubicBezTo>
                  <a:cubicBezTo>
                    <a:pt x="9745979" y="1328420"/>
                    <a:pt x="9897110" y="1352550"/>
                    <a:pt x="10097770" y="1388110"/>
                  </a:cubicBezTo>
                  <a:cubicBezTo>
                    <a:pt x="10356850" y="1432560"/>
                    <a:pt x="10886440" y="1518920"/>
                    <a:pt x="10980420" y="1560830"/>
                  </a:cubicBezTo>
                  <a:cubicBezTo>
                    <a:pt x="11000740" y="1569720"/>
                    <a:pt x="11005820" y="1573530"/>
                    <a:pt x="11013440" y="1584960"/>
                  </a:cubicBezTo>
                  <a:cubicBezTo>
                    <a:pt x="11019790" y="1595120"/>
                    <a:pt x="11023600" y="1611630"/>
                    <a:pt x="11022329" y="1624330"/>
                  </a:cubicBezTo>
                  <a:cubicBezTo>
                    <a:pt x="11019790" y="1637030"/>
                    <a:pt x="11009629" y="1652270"/>
                    <a:pt x="11002010" y="1659890"/>
                  </a:cubicBezTo>
                  <a:cubicBezTo>
                    <a:pt x="10994390" y="1666240"/>
                    <a:pt x="10991850" y="1668780"/>
                    <a:pt x="10976610" y="1672590"/>
                  </a:cubicBezTo>
                  <a:cubicBezTo>
                    <a:pt x="10881360" y="1692910"/>
                    <a:pt x="10206990" y="1653540"/>
                    <a:pt x="9871710" y="1637030"/>
                  </a:cubicBezTo>
                  <a:cubicBezTo>
                    <a:pt x="9589770" y="1623060"/>
                    <a:pt x="9347200" y="1595120"/>
                    <a:pt x="9095740" y="1583690"/>
                  </a:cubicBezTo>
                  <a:cubicBezTo>
                    <a:pt x="8858250" y="1572260"/>
                    <a:pt x="8493760" y="1597660"/>
                    <a:pt x="8402320" y="1565910"/>
                  </a:cubicBezTo>
                  <a:cubicBezTo>
                    <a:pt x="8376920" y="1557020"/>
                    <a:pt x="8365490" y="1546860"/>
                    <a:pt x="8357870" y="1532890"/>
                  </a:cubicBezTo>
                  <a:cubicBezTo>
                    <a:pt x="8351520" y="1521460"/>
                    <a:pt x="8351520" y="1502410"/>
                    <a:pt x="8354060" y="1490980"/>
                  </a:cubicBezTo>
                  <a:cubicBezTo>
                    <a:pt x="8356600" y="1480820"/>
                    <a:pt x="8360410" y="1473200"/>
                    <a:pt x="8368029" y="1465580"/>
                  </a:cubicBezTo>
                  <a:cubicBezTo>
                    <a:pt x="8379460" y="1456690"/>
                    <a:pt x="8408670" y="1445260"/>
                    <a:pt x="8420100" y="1447800"/>
                  </a:cubicBezTo>
                  <a:cubicBezTo>
                    <a:pt x="8427720" y="1449070"/>
                    <a:pt x="8425179" y="1456690"/>
                    <a:pt x="8435340" y="1461770"/>
                  </a:cubicBezTo>
                  <a:cubicBezTo>
                    <a:pt x="8495029" y="1489710"/>
                    <a:pt x="8877300" y="1527810"/>
                    <a:pt x="9126220" y="1570990"/>
                  </a:cubicBezTo>
                  <a:cubicBezTo>
                    <a:pt x="9420860" y="1621790"/>
                    <a:pt x="9991090" y="1705610"/>
                    <a:pt x="10088879" y="1752600"/>
                  </a:cubicBezTo>
                  <a:cubicBezTo>
                    <a:pt x="10107929" y="1762760"/>
                    <a:pt x="10114279" y="1769110"/>
                    <a:pt x="10120629" y="1780540"/>
                  </a:cubicBezTo>
                  <a:cubicBezTo>
                    <a:pt x="10125710" y="1791970"/>
                    <a:pt x="10128250" y="1809750"/>
                    <a:pt x="10125710" y="1822450"/>
                  </a:cubicBezTo>
                  <a:cubicBezTo>
                    <a:pt x="10123170" y="1835150"/>
                    <a:pt x="10113010" y="1849120"/>
                    <a:pt x="10101579" y="1856740"/>
                  </a:cubicBezTo>
                  <a:cubicBezTo>
                    <a:pt x="10091420" y="1864360"/>
                    <a:pt x="10085070" y="1866900"/>
                    <a:pt x="10060940" y="1868170"/>
                  </a:cubicBezTo>
                  <a:cubicBezTo>
                    <a:pt x="9911079" y="1875790"/>
                    <a:pt x="8793479" y="1696720"/>
                    <a:pt x="8388350" y="1615440"/>
                  </a:cubicBezTo>
                  <a:cubicBezTo>
                    <a:pt x="8154670" y="1568450"/>
                    <a:pt x="7978140" y="1529080"/>
                    <a:pt x="7839710" y="1478280"/>
                  </a:cubicBezTo>
                  <a:cubicBezTo>
                    <a:pt x="7750810" y="1445260"/>
                    <a:pt x="7656829" y="1397000"/>
                    <a:pt x="7626350" y="1371600"/>
                  </a:cubicBezTo>
                  <a:cubicBezTo>
                    <a:pt x="7616190" y="1362710"/>
                    <a:pt x="7613650" y="1357630"/>
                    <a:pt x="7611110" y="1347470"/>
                  </a:cubicBezTo>
                  <a:cubicBezTo>
                    <a:pt x="7607300" y="1336040"/>
                    <a:pt x="7604760" y="1318260"/>
                    <a:pt x="7609840" y="1305560"/>
                  </a:cubicBezTo>
                  <a:cubicBezTo>
                    <a:pt x="7616190" y="1291590"/>
                    <a:pt x="7631430" y="1278890"/>
                    <a:pt x="7651750" y="1268730"/>
                  </a:cubicBezTo>
                  <a:cubicBezTo>
                    <a:pt x="7680960" y="1254760"/>
                    <a:pt x="7719060" y="1252220"/>
                    <a:pt x="7780020" y="1245870"/>
                  </a:cubicBezTo>
                  <a:cubicBezTo>
                    <a:pt x="7915910" y="1233170"/>
                    <a:pt x="8190229" y="1233170"/>
                    <a:pt x="8454390" y="1240790"/>
                  </a:cubicBezTo>
                  <a:cubicBezTo>
                    <a:pt x="8834120" y="1252220"/>
                    <a:pt x="9565640" y="1327150"/>
                    <a:pt x="9839960" y="1338580"/>
                  </a:cubicBezTo>
                  <a:cubicBezTo>
                    <a:pt x="9955529" y="1342390"/>
                    <a:pt x="10041890" y="1329690"/>
                    <a:pt x="10087610" y="1341120"/>
                  </a:cubicBezTo>
                  <a:cubicBezTo>
                    <a:pt x="10106660" y="1346200"/>
                    <a:pt x="10116820" y="1350010"/>
                    <a:pt x="10125710" y="1360170"/>
                  </a:cubicBezTo>
                  <a:cubicBezTo>
                    <a:pt x="10134600" y="1369060"/>
                    <a:pt x="10142220" y="1385570"/>
                    <a:pt x="10142220" y="1399540"/>
                  </a:cubicBezTo>
                  <a:cubicBezTo>
                    <a:pt x="10142220" y="1412240"/>
                    <a:pt x="10137140" y="1428750"/>
                    <a:pt x="10128250" y="1438910"/>
                  </a:cubicBezTo>
                  <a:cubicBezTo>
                    <a:pt x="10116820" y="1450340"/>
                    <a:pt x="10095229" y="1460500"/>
                    <a:pt x="10076179" y="1460500"/>
                  </a:cubicBezTo>
                  <a:cubicBezTo>
                    <a:pt x="10054590" y="1460500"/>
                    <a:pt x="10039350" y="1437640"/>
                    <a:pt x="10003790" y="1428750"/>
                  </a:cubicBezTo>
                  <a:cubicBezTo>
                    <a:pt x="9916160" y="1404620"/>
                    <a:pt x="9695179" y="1403350"/>
                    <a:pt x="9532620" y="1374140"/>
                  </a:cubicBezTo>
                  <a:cubicBezTo>
                    <a:pt x="9354820" y="1342390"/>
                    <a:pt x="9053829" y="1278890"/>
                    <a:pt x="8976360" y="1240790"/>
                  </a:cubicBezTo>
                  <a:cubicBezTo>
                    <a:pt x="8952229" y="1228090"/>
                    <a:pt x="8940800" y="1220470"/>
                    <a:pt x="8935720" y="1206500"/>
                  </a:cubicBezTo>
                  <a:cubicBezTo>
                    <a:pt x="8929370" y="1191260"/>
                    <a:pt x="8931910" y="1165860"/>
                    <a:pt x="8939529" y="1153160"/>
                  </a:cubicBezTo>
                  <a:cubicBezTo>
                    <a:pt x="8948420" y="1139190"/>
                    <a:pt x="8962390" y="1134110"/>
                    <a:pt x="8986520" y="1126490"/>
                  </a:cubicBezTo>
                  <a:cubicBezTo>
                    <a:pt x="9053830" y="1108710"/>
                    <a:pt x="9230360" y="1107440"/>
                    <a:pt x="9387840" y="1116330"/>
                  </a:cubicBezTo>
                  <a:cubicBezTo>
                    <a:pt x="9615170" y="1129030"/>
                    <a:pt x="9955530" y="1189990"/>
                    <a:pt x="10215879" y="1233170"/>
                  </a:cubicBezTo>
                  <a:cubicBezTo>
                    <a:pt x="10452100" y="1271270"/>
                    <a:pt x="10805160" y="1323340"/>
                    <a:pt x="10886440" y="1360170"/>
                  </a:cubicBezTo>
                  <a:cubicBezTo>
                    <a:pt x="10906760" y="1369060"/>
                    <a:pt x="10913110" y="1375410"/>
                    <a:pt x="10919460" y="1386840"/>
                  </a:cubicBezTo>
                  <a:cubicBezTo>
                    <a:pt x="10927079" y="1398270"/>
                    <a:pt x="10929620" y="1416050"/>
                    <a:pt x="10927079" y="1428750"/>
                  </a:cubicBezTo>
                  <a:cubicBezTo>
                    <a:pt x="10924540" y="1442720"/>
                    <a:pt x="10915650" y="1457960"/>
                    <a:pt x="10905490" y="1465580"/>
                  </a:cubicBezTo>
                  <a:cubicBezTo>
                    <a:pt x="10895329" y="1473200"/>
                    <a:pt x="10888979" y="1475740"/>
                    <a:pt x="10864850" y="1478280"/>
                  </a:cubicBezTo>
                  <a:cubicBezTo>
                    <a:pt x="10701020" y="1497330"/>
                    <a:pt x="9453879" y="1367790"/>
                    <a:pt x="8923020" y="1339850"/>
                  </a:cubicBezTo>
                  <a:cubicBezTo>
                    <a:pt x="8552180" y="1320800"/>
                    <a:pt x="8284210" y="1308100"/>
                    <a:pt x="7979410" y="1308100"/>
                  </a:cubicBezTo>
                  <a:cubicBezTo>
                    <a:pt x="7689850" y="1308100"/>
                    <a:pt x="7396479" y="1318260"/>
                    <a:pt x="7137400" y="1337310"/>
                  </a:cubicBezTo>
                  <a:cubicBezTo>
                    <a:pt x="6912610" y="1353820"/>
                    <a:pt x="6595110" y="1423670"/>
                    <a:pt x="6511290" y="1407160"/>
                  </a:cubicBezTo>
                  <a:cubicBezTo>
                    <a:pt x="6489700" y="1402080"/>
                    <a:pt x="6480810" y="1395730"/>
                    <a:pt x="6471920" y="1385570"/>
                  </a:cubicBezTo>
                  <a:cubicBezTo>
                    <a:pt x="6463029" y="1375410"/>
                    <a:pt x="6456679" y="1357630"/>
                    <a:pt x="6456679" y="1343660"/>
                  </a:cubicBezTo>
                  <a:cubicBezTo>
                    <a:pt x="6456679" y="1329690"/>
                    <a:pt x="6463029" y="1311910"/>
                    <a:pt x="6473190" y="1300480"/>
                  </a:cubicBezTo>
                  <a:cubicBezTo>
                    <a:pt x="6482079" y="1290320"/>
                    <a:pt x="6512560" y="1280160"/>
                    <a:pt x="6512560" y="1280160"/>
                  </a:cubicBezTo>
                </a:path>
              </a:pathLst>
            </a:custGeom>
            <a:solidFill>
              <a:srgbClr val="FDFBFB"/>
            </a:solidFill>
            <a:ln cap="sq">
              <a:noFill/>
              <a:prstDash val="solid"/>
              <a:miter/>
            </a:ln>
          </p:spPr>
        </p:sp>
      </p:grpSp>
      <p:grpSp>
        <p:nvGrpSpPr>
          <p:cNvPr id="12" name="Group 12"/>
          <p:cNvGrpSpPr/>
          <p:nvPr/>
        </p:nvGrpSpPr>
        <p:grpSpPr>
          <a:xfrm rot="0">
            <a:off x="7668578" y="701993"/>
            <a:ext cx="184785" cy="184785"/>
            <a:chOff x="0" y="0"/>
            <a:chExt cx="246380" cy="246380"/>
          </a:xfrm>
        </p:grpSpPr>
        <p:sp>
          <p:nvSpPr>
            <p:cNvPr id="13" name="Freeform 13"/>
            <p:cNvSpPr/>
            <p:nvPr/>
          </p:nvSpPr>
          <p:spPr>
            <a:xfrm>
              <a:off x="45720" y="49530"/>
              <a:ext cx="147320" cy="153670"/>
            </a:xfrm>
            <a:custGeom>
              <a:avLst/>
              <a:gdLst/>
              <a:ahLst/>
              <a:cxnLst/>
              <a:rect l="l" t="t" r="r" b="b"/>
              <a:pathLst>
                <a:path w="147320" h="153670">
                  <a:moveTo>
                    <a:pt x="147320" y="53340"/>
                  </a:moveTo>
                  <a:cubicBezTo>
                    <a:pt x="143510" y="106680"/>
                    <a:pt x="124460" y="137160"/>
                    <a:pt x="105410" y="144780"/>
                  </a:cubicBezTo>
                  <a:cubicBezTo>
                    <a:pt x="86360" y="153670"/>
                    <a:pt x="52070" y="148590"/>
                    <a:pt x="34290" y="140970"/>
                  </a:cubicBezTo>
                  <a:cubicBezTo>
                    <a:pt x="22860" y="135890"/>
                    <a:pt x="13970" y="127000"/>
                    <a:pt x="8890" y="115570"/>
                  </a:cubicBezTo>
                  <a:cubicBezTo>
                    <a:pt x="1270" y="97790"/>
                    <a:pt x="0" y="62230"/>
                    <a:pt x="5080" y="44450"/>
                  </a:cubicBezTo>
                  <a:cubicBezTo>
                    <a:pt x="8890" y="31750"/>
                    <a:pt x="17780" y="22860"/>
                    <a:pt x="27940" y="15240"/>
                  </a:cubicBezTo>
                  <a:cubicBezTo>
                    <a:pt x="36830" y="8890"/>
                    <a:pt x="46990" y="1270"/>
                    <a:pt x="60960" y="1270"/>
                  </a:cubicBezTo>
                  <a:cubicBezTo>
                    <a:pt x="78740" y="0"/>
                    <a:pt x="128270" y="21590"/>
                    <a:pt x="128270" y="21590"/>
                  </a:cubicBezTo>
                </a:path>
              </a:pathLst>
            </a:custGeom>
            <a:solidFill>
              <a:srgbClr val="FDFBFB"/>
            </a:solidFill>
            <a:ln cap="sq">
              <a:noFill/>
              <a:prstDash val="solid"/>
              <a:miter/>
            </a:ln>
          </p:spPr>
        </p:sp>
      </p:grpSp>
      <p:sp>
        <p:nvSpPr>
          <p:cNvPr id="14" name="TextBox 14"/>
          <p:cNvSpPr txBox="1"/>
          <p:nvPr/>
        </p:nvSpPr>
        <p:spPr>
          <a:xfrm>
            <a:off x="5901508" y="160337"/>
            <a:ext cx="5755187" cy="1144271"/>
          </a:xfrm>
          <a:prstGeom prst="rect">
            <a:avLst/>
          </a:prstGeom>
        </p:spPr>
        <p:txBody>
          <a:bodyPr lIns="0" tIns="0" rIns="0" bIns="0" rtlCol="0" anchor="t">
            <a:spAutoFit/>
          </a:bodyPr>
          <a:lstStyle/>
          <a:p>
            <a:pPr algn="ctr">
              <a:lnSpc>
                <a:spcPts val="9380"/>
              </a:lnSpc>
              <a:spcBef>
                <a:spcPct val="0"/>
              </a:spcBef>
            </a:pPr>
            <a:r>
              <a:rPr lang="en-US" sz="6700">
                <a:solidFill>
                  <a:srgbClr val="000000"/>
                </a:solidFill>
                <a:latin typeface="Canva Sans Bold" panose="020B0803030501040103"/>
                <a:ea typeface="Canva Sans Bold" panose="020B0803030501040103"/>
                <a:cs typeface="Canva Sans Bold" panose="020B0803030501040103"/>
                <a:sym typeface="Canva Sans Bold" panose="020B0803030501040103"/>
              </a:rPr>
              <a:t>MOTIVATION</a:t>
            </a:r>
            <a:endParaRPr lang="en-US" sz="67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5" name="Freeform 15"/>
          <p:cNvSpPr/>
          <p:nvPr/>
        </p:nvSpPr>
        <p:spPr>
          <a:xfrm flipH="1" flipV="1">
            <a:off x="-2059222" y="-940314"/>
            <a:ext cx="4118443" cy="3654183"/>
          </a:xfrm>
          <a:custGeom>
            <a:avLst/>
            <a:gdLst/>
            <a:ahLst/>
            <a:cxnLst/>
            <a:rect l="l" t="t" r="r" b="b"/>
            <a:pathLst>
              <a:path w="4118443" h="3654183">
                <a:moveTo>
                  <a:pt x="4118444" y="3654183"/>
                </a:moveTo>
                <a:lnTo>
                  <a:pt x="0" y="3654183"/>
                </a:lnTo>
                <a:lnTo>
                  <a:pt x="0" y="0"/>
                </a:lnTo>
                <a:lnTo>
                  <a:pt x="4118444" y="0"/>
                </a:lnTo>
                <a:lnTo>
                  <a:pt x="4118444" y="365418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6043910" y="7990702"/>
            <a:ext cx="4118443" cy="3654183"/>
          </a:xfrm>
          <a:custGeom>
            <a:avLst/>
            <a:gdLst/>
            <a:ahLst/>
            <a:cxnLst/>
            <a:rect l="l" t="t" r="r" b="b"/>
            <a:pathLst>
              <a:path w="4118443" h="3654183">
                <a:moveTo>
                  <a:pt x="0" y="0"/>
                </a:moveTo>
                <a:lnTo>
                  <a:pt x="4118443" y="0"/>
                </a:lnTo>
                <a:lnTo>
                  <a:pt x="4118443"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Rectangles 16"/>
          <p:cNvSpPr/>
          <p:nvPr/>
        </p:nvSpPr>
        <p:spPr>
          <a:xfrm>
            <a:off x="9144000" y="2247900"/>
            <a:ext cx="7696200" cy="13716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48" b="-948"/>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2328" y="4106560"/>
            <a:ext cx="16076553" cy="4621698"/>
          </a:xfrm>
          <a:prstGeom prst="rect">
            <a:avLst/>
          </a:prstGeom>
        </p:spPr>
        <p:txBody>
          <a:bodyPr lIns="0" tIns="0" rIns="0" bIns="0" rtlCol="0" anchor="t">
            <a:spAutoFit/>
          </a:bodyPr>
          <a:lstStyle/>
          <a:p>
            <a:pPr algn="ctr">
              <a:lnSpc>
                <a:spcPts val="4505"/>
              </a:lnSpc>
            </a:pPr>
            <a:r>
              <a:rPr lang="en-US" sz="3755" spc="307">
                <a:solidFill>
                  <a:srgbClr val="000000"/>
                </a:solidFill>
                <a:latin typeface="Codec Pro ExtraBold" panose="00000700000000000000"/>
                <a:ea typeface="Codec Pro ExtraBold" panose="00000700000000000000"/>
                <a:cs typeface="Codec Pro ExtraBold" panose="00000700000000000000"/>
                <a:sym typeface="Codec Pro ExtraBold" panose="00000700000000000000"/>
              </a:rPr>
              <a:t>MARKET BASKET ANALYSIS (MBA) IS A DATA MINING TECHNIQUE PRIMARILY USED TO IDENTIFY ASSOCIATIONS OR PATTERNS BETWEEN ITEMS IN LARGE DATASETS, PARTICULARLY IN RETAIL TRANSACTIONS. THIS METHOD HELPS IN UNDERSTANDING CONSUMER BEHAVIOR BY REVEALING RELATIONSHIPS BETWEEN PRODUCTS THAT ARE FREQUENTLY BOUGHT TOGETHER.</a:t>
            </a:r>
            <a:endParaRPr lang="en-US" sz="3755" spc="307">
              <a:solidFill>
                <a:srgbClr val="000000"/>
              </a:solidFill>
              <a:latin typeface="Codec Pro ExtraBold" panose="00000700000000000000"/>
              <a:ea typeface="Codec Pro ExtraBold" panose="00000700000000000000"/>
              <a:cs typeface="Codec Pro ExtraBold" panose="00000700000000000000"/>
              <a:sym typeface="Codec Pro ExtraBold" panose="00000700000000000000"/>
            </a:endParaRPr>
          </a:p>
          <a:p>
            <a:pPr algn="ctr">
              <a:lnSpc>
                <a:spcPts val="4505"/>
              </a:lnSpc>
              <a:spcBef>
                <a:spcPct val="0"/>
              </a:spcBef>
            </a:pPr>
          </a:p>
        </p:txBody>
      </p:sp>
      <p:sp>
        <p:nvSpPr>
          <p:cNvPr id="3" name="TextBox 3"/>
          <p:cNvSpPr txBox="1"/>
          <p:nvPr/>
        </p:nvSpPr>
        <p:spPr>
          <a:xfrm>
            <a:off x="3563081" y="277510"/>
            <a:ext cx="10315047" cy="3895725"/>
          </a:xfrm>
          <a:prstGeom prst="rect">
            <a:avLst/>
          </a:prstGeom>
        </p:spPr>
        <p:txBody>
          <a:bodyPr lIns="0" tIns="0" rIns="0" bIns="0" rtlCol="0" anchor="t">
            <a:spAutoFit/>
          </a:bodyPr>
          <a:lstStyle/>
          <a:p>
            <a:pPr algn="ctr">
              <a:lnSpc>
                <a:spcPts val="9930"/>
              </a:lnSpc>
              <a:spcBef>
                <a:spcPct val="0"/>
              </a:spcBef>
            </a:pPr>
            <a:r>
              <a:rPr lang="en-US" sz="8275" spc="678">
                <a:solidFill>
                  <a:srgbClr val="B18058"/>
                </a:solidFill>
                <a:latin typeface="Codec Pro ExtraBold" panose="00000700000000000000"/>
                <a:ea typeface="Codec Pro ExtraBold" panose="00000700000000000000"/>
                <a:cs typeface="Codec Pro ExtraBold" panose="00000700000000000000"/>
                <a:sym typeface="Codec Pro ExtraBold" panose="00000700000000000000"/>
              </a:rPr>
              <a:t>APPLICATION OF MARKET BASKET ANALYSIS</a:t>
            </a:r>
            <a:endParaRPr lang="en-US" sz="8275" spc="678">
              <a:solidFill>
                <a:srgbClr val="B18058"/>
              </a:solidFill>
              <a:latin typeface="Codec Pro ExtraBold" panose="00000700000000000000"/>
              <a:ea typeface="Codec Pro ExtraBold" panose="00000700000000000000"/>
              <a:cs typeface="Codec Pro ExtraBold" panose="00000700000000000000"/>
              <a:sym typeface="Codec Pro ExtraBold" panose="00000700000000000000"/>
            </a:endParaRPr>
          </a:p>
        </p:txBody>
      </p:sp>
      <p:sp>
        <p:nvSpPr>
          <p:cNvPr id="4" name="Freeform 4"/>
          <p:cNvSpPr/>
          <p:nvPr/>
        </p:nvSpPr>
        <p:spPr>
          <a:xfrm>
            <a:off x="-2277216" y="-1270007"/>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5555748" y="7431209"/>
            <a:ext cx="4118443" cy="3654183"/>
          </a:xfrm>
          <a:custGeom>
            <a:avLst/>
            <a:gdLst/>
            <a:ahLst/>
            <a:cxnLst/>
            <a:rect l="l" t="t" r="r" b="b"/>
            <a:pathLst>
              <a:path w="4118443" h="3654183">
                <a:moveTo>
                  <a:pt x="0" y="0"/>
                </a:moveTo>
                <a:lnTo>
                  <a:pt x="4118444" y="0"/>
                </a:lnTo>
                <a:lnTo>
                  <a:pt x="4118444" y="3654182"/>
                </a:lnTo>
                <a:lnTo>
                  <a:pt x="0" y="365418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081" b="-2081"/>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0143" y="-76200"/>
            <a:ext cx="17917857" cy="6805294"/>
          </a:xfrm>
          <a:prstGeom prst="rect">
            <a:avLst/>
          </a:prstGeom>
        </p:spPr>
        <p:txBody>
          <a:bodyPr lIns="0" tIns="0" rIns="0" bIns="0" rtlCol="0" anchor="t">
            <a:spAutoFit/>
          </a:bodyPr>
          <a:lstStyle/>
          <a:p>
            <a:pPr algn="ctr">
              <a:lnSpc>
                <a:spcPts val="5460"/>
              </a:lnSpc>
            </a:pPr>
            <a:r>
              <a:rPr lang="en-US" sz="3900">
                <a:solidFill>
                  <a:srgbClr val="000000"/>
                </a:solidFill>
                <a:latin typeface="Canva Sans Bold" panose="020B0803030501040103"/>
                <a:ea typeface="Canva Sans Bold" panose="020B0803030501040103"/>
                <a:cs typeface="Canva Sans Bold" panose="020B0803030501040103"/>
                <a:sym typeface="Canva Sans Bold" panose="020B0803030501040103"/>
              </a:rPr>
              <a:t>Details about the Dataset-</a:t>
            </a:r>
            <a:endParaRPr lang="en-US" sz="39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5460"/>
              </a:lnSpc>
            </a:pPr>
            <a:r>
              <a:rPr lang="en-US" sz="3900">
                <a:solidFill>
                  <a:srgbClr val="000000"/>
                </a:solidFill>
                <a:latin typeface="Canva Sans Bold" panose="020B0803030501040103"/>
                <a:ea typeface="Canva Sans Bold" panose="020B0803030501040103"/>
                <a:cs typeface="Canva Sans Bold" panose="020B0803030501040103"/>
                <a:sym typeface="Canva Sans Bold" panose="020B0803030501040103"/>
              </a:rPr>
              <a:t>The dataset that can be used for the Market Basket Analysis-https://www.kaggle.com/datasets/sivaram1987/association-rule-learningapriori</a:t>
            </a:r>
            <a:endParaRPr lang="en-US" sz="39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5180"/>
              </a:lnSpc>
            </a:pPr>
            <a:r>
              <a:rPr lang="en-US" sz="3700">
                <a:solidFill>
                  <a:srgbClr val="000000"/>
                </a:solidFill>
                <a:latin typeface="Canva Sans Bold" panose="020B0803030501040103"/>
                <a:ea typeface="Canva Sans Bold" panose="020B0803030501040103"/>
                <a:cs typeface="Canva Sans Bold" panose="020B0803030501040103"/>
                <a:sym typeface="Canva Sans Bold" panose="020B0803030501040103"/>
              </a:rPr>
              <a:t>This dataset contains a total of 7501 transaction records, where every record consists of a list of items sold in just one transaction.</a:t>
            </a:r>
            <a:endParaRPr lang="en-US" sz="37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5180"/>
              </a:lnSpc>
            </a:pPr>
            <a:r>
              <a:rPr lang="en-US" sz="3700">
                <a:solidFill>
                  <a:srgbClr val="000000"/>
                </a:solidFill>
                <a:latin typeface="Canva Sans Bold" panose="020B0803030501040103"/>
                <a:ea typeface="Canva Sans Bold" panose="020B0803030501040103"/>
                <a:cs typeface="Canva Sans Bold" panose="020B0803030501040103"/>
                <a:sym typeface="Canva Sans Bold" panose="020B0803030501040103"/>
              </a:rPr>
              <a:t>Overview-</a:t>
            </a:r>
            <a:endParaRPr lang="en-US" sz="37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5600"/>
              </a:lnSpc>
            </a:pPr>
          </a:p>
          <a:p>
            <a:pPr algn="ctr">
              <a:lnSpc>
                <a:spcPts val="5600"/>
              </a:lnSpc>
            </a:pPr>
          </a:p>
          <a:p>
            <a:pPr algn="ctr">
              <a:lnSpc>
                <a:spcPts val="5600"/>
              </a:lnSpc>
              <a:spcBef>
                <a:spcPct val="0"/>
              </a:spcBef>
            </a:pPr>
          </a:p>
        </p:txBody>
      </p:sp>
      <p:sp>
        <p:nvSpPr>
          <p:cNvPr id="3" name="Freeform 3"/>
          <p:cNvSpPr/>
          <p:nvPr/>
        </p:nvSpPr>
        <p:spPr>
          <a:xfrm>
            <a:off x="2522559" y="4614071"/>
            <a:ext cx="12464463" cy="5672929"/>
          </a:xfrm>
          <a:custGeom>
            <a:avLst/>
            <a:gdLst/>
            <a:ahLst/>
            <a:cxnLst/>
            <a:rect l="l" t="t" r="r" b="b"/>
            <a:pathLst>
              <a:path w="12464463" h="5672929">
                <a:moveTo>
                  <a:pt x="0" y="0"/>
                </a:moveTo>
                <a:lnTo>
                  <a:pt x="12464463" y="0"/>
                </a:lnTo>
                <a:lnTo>
                  <a:pt x="12464463" y="5672929"/>
                </a:lnTo>
                <a:lnTo>
                  <a:pt x="0" y="5672929"/>
                </a:lnTo>
                <a:lnTo>
                  <a:pt x="0" y="0"/>
                </a:lnTo>
                <a:close/>
              </a:path>
            </a:pathLst>
          </a:custGeom>
          <a:blipFill>
            <a:blip r:embed="rId1"/>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5302"/>
            <a:ext cx="17352894" cy="6658602"/>
          </a:xfrm>
          <a:prstGeom prst="rect">
            <a:avLst/>
          </a:prstGeom>
        </p:spPr>
        <p:txBody>
          <a:bodyPr lIns="0" tIns="0" rIns="0" bIns="0" rtlCol="0" anchor="t">
            <a:spAutoFit/>
          </a:bodyPr>
          <a:lstStyle/>
          <a:p>
            <a:pPr algn="ctr">
              <a:lnSpc>
                <a:spcPts val="8820"/>
              </a:lnSpc>
            </a:pPr>
            <a:r>
              <a:rPr lang="en-US" sz="6300">
                <a:solidFill>
                  <a:srgbClr val="000000"/>
                </a:solidFill>
                <a:latin typeface="Canva Sans Bold" panose="020B0803030501040103"/>
                <a:ea typeface="Canva Sans Bold" panose="020B0803030501040103"/>
                <a:cs typeface="Canva Sans Bold" panose="020B0803030501040103"/>
                <a:sym typeface="Canva Sans Bold" panose="020B0803030501040103"/>
              </a:rPr>
              <a:t>Association Mining</a:t>
            </a:r>
            <a:endParaRPr lang="en-US" sz="63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6020"/>
              </a:lnSpc>
            </a:pPr>
            <a:r>
              <a:rPr lang="en-US" sz="4300">
                <a:solidFill>
                  <a:srgbClr val="000000"/>
                </a:solidFill>
                <a:latin typeface="Canva Sans Bold" panose="020B0803030501040103"/>
                <a:ea typeface="Canva Sans Bold" panose="020B0803030501040103"/>
                <a:cs typeface="Canva Sans Bold" panose="020B0803030501040103"/>
                <a:sym typeface="Canva Sans Bold" panose="020B0803030501040103"/>
              </a:rPr>
              <a:t>Association mining, also known as association rule mining, is a key technique in data mining used to uncover interesting relationships and patterns between variables in large datasets. It’s widely used in market basket analysis, where the goal is to identify associations between products purchased together. </a:t>
            </a:r>
            <a:endParaRPr lang="en-US" sz="43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6020"/>
              </a:lnSpc>
            </a:pPr>
          </a:p>
          <a:p>
            <a:pPr algn="ctr">
              <a:lnSpc>
                <a:spcPts val="7910"/>
              </a:lnSpc>
              <a:spcBef>
                <a:spcPct val="0"/>
              </a:spcBef>
            </a:pPr>
          </a:p>
        </p:txBody>
      </p:sp>
      <p:sp>
        <p:nvSpPr>
          <p:cNvPr id="3" name="Freeform 3"/>
          <p:cNvSpPr/>
          <p:nvPr/>
        </p:nvSpPr>
        <p:spPr>
          <a:xfrm>
            <a:off x="2777264" y="5193611"/>
            <a:ext cx="12733471" cy="5093389"/>
          </a:xfrm>
          <a:custGeom>
            <a:avLst/>
            <a:gdLst/>
            <a:ahLst/>
            <a:cxnLst/>
            <a:rect l="l" t="t" r="r" b="b"/>
            <a:pathLst>
              <a:path w="12733471" h="5093389">
                <a:moveTo>
                  <a:pt x="0" y="0"/>
                </a:moveTo>
                <a:lnTo>
                  <a:pt x="12733472" y="0"/>
                </a:lnTo>
                <a:lnTo>
                  <a:pt x="12733472" y="5093389"/>
                </a:lnTo>
                <a:lnTo>
                  <a:pt x="0" y="5093389"/>
                </a:lnTo>
                <a:lnTo>
                  <a:pt x="0" y="0"/>
                </a:lnTo>
                <a:close/>
              </a:path>
            </a:pathLst>
          </a:custGeom>
          <a:blipFill>
            <a:blip r:embed="rId1"/>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5646</Words>
  <Application>WPS Presentation</Application>
  <PresentationFormat>On-screen Show (4:3)</PresentationFormat>
  <Paragraphs>147</Paragraphs>
  <Slides>32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Arial</vt:lpstr>
      <vt:lpstr>SimSun</vt:lpstr>
      <vt:lpstr>Wingdings</vt:lpstr>
      <vt:lpstr>Codec Pro ExtraBold</vt:lpstr>
      <vt:lpstr>Canva Sans</vt:lpstr>
      <vt:lpstr>Canva Sans Bold</vt:lpstr>
      <vt:lpstr>Microsoft YaHei</vt:lpstr>
      <vt:lpstr>Arial Unicode MS</vt:lpstr>
      <vt:lpstr>Calibri</vt:lpstr>
      <vt:lpstr>Canva Sans Bold Italics</vt:lpstr>
      <vt:lpstr>Montserrat Ultra-Bold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 You So Much</dc:title>
  <dc:creator/>
  <cp:lastModifiedBy>KIIT</cp:lastModifiedBy>
  <cp:revision>4</cp:revision>
  <dcterms:created xsi:type="dcterms:W3CDTF">2006-08-16T00:00:00Z</dcterms:created>
  <dcterms:modified xsi:type="dcterms:W3CDTF">2024-08-23T06:14:09Z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E71220740BF54EA5AF4D169466BD28A1_13</vt:lpwstr>
  </property>
  <property fmtid="{D5CDD505-2E9C-101B-9397-08002B2CF9AE}" pid="3" name="KSOProductBuildVer">
    <vt:lpwstr>1033-12.2.0.17562</vt:lpwstr>
  </property>
</Properties>
</file>